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1398" r:id="rId3"/>
    <p:sldId id="1358" r:id="rId5"/>
    <p:sldId id="1400" r:id="rId6"/>
    <p:sldId id="1359" r:id="rId7"/>
    <p:sldId id="1401" r:id="rId8"/>
    <p:sldId id="1474" r:id="rId9"/>
    <p:sldId id="1409" r:id="rId10"/>
    <p:sldId id="1410" r:id="rId11"/>
    <p:sldId id="1402" r:id="rId12"/>
    <p:sldId id="1493" r:id="rId13"/>
    <p:sldId id="1499" r:id="rId14"/>
    <p:sldId id="1498" r:id="rId15"/>
    <p:sldId id="1496" r:id="rId16"/>
    <p:sldId id="1511" r:id="rId17"/>
    <p:sldId id="1512" r:id="rId18"/>
    <p:sldId id="1440" r:id="rId19"/>
    <p:sldId id="1522" r:id="rId20"/>
    <p:sldId id="1435" r:id="rId21"/>
    <p:sldId id="1523" r:id="rId22"/>
    <p:sldId id="1442" r:id="rId23"/>
    <p:sldId id="1437" r:id="rId24"/>
    <p:sldId id="1431" r:id="rId25"/>
    <p:sldId id="1300" r:id="rId26"/>
    <p:sldId id="1301" r:id="rId27"/>
    <p:sldId id="1417" r:id="rId28"/>
  </p:sldIdLst>
  <p:sldSz cx="12192000" cy="6858000"/>
  <p:notesSz cx="7104380" cy="1023493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晓忙" initials="刘" lastIdx="0" clrIdx="0"/>
  <p:cmAuthor id="2" name="kingsoft"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2FDB2607-1784-4EEB-B798-7EB5836EED8A}">
        <p14:showMediaCtrls xmlns:p14="http://schemas.microsoft.com/office/powerpoint/2010/main" val="1"/>
      </p:ext>
    </p:extLst>
  </p:showPr>
  <p:clrMru>
    <a:srgbClr val="9A0000"/>
    <a:srgbClr val="001998"/>
    <a:srgbClr val="6D322A"/>
    <a:srgbClr val="219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6" d="100"/>
          <a:sy n="116" d="100"/>
        </p:scale>
        <p:origin x="336" y="108"/>
      </p:cViewPr>
      <p:guideLst>
        <p:guide orient="horz" pos="2288"/>
        <p:guide pos="3072"/>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45"/>
            </a:lvl1pPr>
          </a:lstStyle>
          <a:p>
            <a:pPr fontAlgn="base"/>
            <a:endParaRPr lang="zh-CN" altLang="en-US" strike="noStrike" noProof="1"/>
          </a:p>
        </p:txBody>
      </p:sp>
      <p:sp>
        <p:nvSpPr>
          <p:cNvPr id="3" name="日期占位符 2"/>
          <p:cNvSpPr>
            <a:spLocks noGrp="1"/>
          </p:cNvSpPr>
          <p:nvPr>
            <p:ph type="dt" sz="quarter" idx="1"/>
          </p:nvPr>
        </p:nvSpPr>
        <p:spPr>
          <a:xfrm>
            <a:off x="4024313" y="0"/>
            <a:ext cx="3078163" cy="512763"/>
          </a:xfrm>
          <a:prstGeom prst="rect">
            <a:avLst/>
          </a:prstGeom>
        </p:spPr>
        <p:txBody>
          <a:bodyPr vert="horz" lIns="91440" tIns="45720" rIns="91440" bIns="45720" rtlCol="0"/>
          <a:lstStyle>
            <a:lvl1pPr algn="r">
              <a:defRPr sz="1245"/>
            </a:lvl1pPr>
          </a:lstStyle>
          <a:p>
            <a:pPr fontAlgn="base"/>
            <a:fld id="{0F9B84EA-7D68-4D60-9CB1-D50884785D1C}" type="datetimeFigureOut">
              <a:rPr lang="zh-CN" altLang="en-US" sz="1245" strike="noStrike" noProof="1" smtClean="0">
                <a:latin typeface="Calibri" panose="020F050202020403020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45"/>
            </a:lvl1pPr>
          </a:lstStyle>
          <a:p>
            <a:pPr fontAlgn="base"/>
            <a:endParaRPr lang="zh-CN" altLang="en-US" strike="noStrike" noProof="1"/>
          </a:p>
        </p:txBody>
      </p:sp>
      <p:sp>
        <p:nvSpPr>
          <p:cNvPr id="5" name="灯片编号占位符 4"/>
          <p:cNvSpPr>
            <a:spLocks noGrp="1"/>
          </p:cNvSpPr>
          <p:nvPr>
            <p:ph type="sldNum" sz="quarter" idx="3"/>
          </p:nvPr>
        </p:nvSpPr>
        <p:spPr>
          <a:xfrm>
            <a:off x="4024313" y="9721850"/>
            <a:ext cx="3078163" cy="512763"/>
          </a:xfrm>
          <a:prstGeom prst="rect">
            <a:avLst/>
          </a:prstGeom>
        </p:spPr>
        <p:txBody>
          <a:bodyPr vert="horz" lIns="91440" tIns="45720" rIns="91440" bIns="45720" rtlCol="0" anchor="b"/>
          <a:lstStyle>
            <a:lvl1pPr algn="r">
              <a:defRPr sz="1245"/>
            </a:lvl1pPr>
          </a:lstStyle>
          <a:p>
            <a:pPr fontAlgn="base"/>
            <a:fld id="{8D4E0FC9-F1F8-4FAE-9988-3BA365CFD46F}" type="slidenum">
              <a:rPr lang="zh-CN" altLang="en-US" sz="1245" strike="noStrike" noProof="1" smtClean="0">
                <a:latin typeface="Calibri" panose="020F050202020403020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Calibri" panose="020F0502020204030204" charset="0"/>
                <a:ea typeface="宋体" panose="02010600030101010101" pitchFamily="2" charset="-122"/>
                <a:cs typeface="+mn-cs"/>
              </a:rPr>
            </a:fld>
            <a:endParaRPr lang="zh-CN" altLang="en-US" strike="noStrike" noProof="1"/>
          </a:p>
        </p:txBody>
      </p:sp>
      <p:sp>
        <p:nvSpPr>
          <p:cNvPr id="4100" name="幻灯片图像占位符 3"/>
          <p:cNvSpPr>
            <a:spLocks noGrp="1" noRot="1" noChangeAspect="1"/>
          </p:cNvSpPr>
          <p:nvPr>
            <p:ph type="sldImg"/>
          </p:nvPr>
        </p:nvSpPr>
        <p:spPr>
          <a:xfrm>
            <a:off x="481013" y="1279525"/>
            <a:ext cx="6142037" cy="34544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711200" y="4926013"/>
            <a:ext cx="5683250" cy="4029075"/>
          </a:xfrm>
          <a:prstGeom prst="rect">
            <a:avLst/>
          </a:prstGeom>
          <a:noFill/>
          <a:ln w="9525">
            <a:noFill/>
          </a:ln>
        </p:spPr>
        <p:txBody>
          <a:bodyPr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4024313" y="9721850"/>
            <a:ext cx="3078163" cy="512763"/>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Calibri" panose="020F050202020403020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p:cNvSpPr>
          <p:nvPr>
            <p:ph type="sldImg"/>
          </p:nvPr>
        </p:nvSpPr>
        <p:spPr/>
      </p:sp>
      <p:sp>
        <p:nvSpPr>
          <p:cNvPr id="6146" name="文本占位符 2"/>
          <p:cNvSpPr>
            <a:spLocks noGrp="1"/>
          </p:cNvSpPr>
          <p:nvPr>
            <p:ph type="body"/>
          </p:nvPr>
        </p:nvSpPr>
        <p:spPr/>
        <p:txBody>
          <a:bodyPr lIns="91440" tIns="45720" rIns="91440" bIns="45720"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与封底">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1613" cy="365125"/>
          </a:xfrm>
          <a:prstGeom prst="rect">
            <a:avLst/>
          </a:prstGeom>
          <a:noFill/>
          <a:ln w="9525">
            <a:noFill/>
            <a:miter/>
          </a:ln>
        </p:spPr>
        <p:txBody>
          <a:bodyPr vert="horz" wrap="square" lIns="91440" tIns="45720" rIns="91440" bIns="45720" numCol="1" rtlCol="0" anchor="ctr" anchorCtr="0" compatLnSpc="1"/>
          <a:p>
            <a:pPr fontAlgn="base">
              <a:buClr>
                <a:srgbClr val="000000"/>
              </a:buClr>
            </a:pPr>
            <a:fld id="{BB962C8B-B14F-4D97-AF65-F5344CB8AC3E}" type="datetimeFigureOut">
              <a:rPr lang="zh-CN" altLang="en-US" sz="1200" strike="noStrike" noProof="1" dirty="0">
                <a:solidFill>
                  <a:srgbClr val="8F8F8F"/>
                </a:solidFill>
                <a:latin typeface="Calibri" panose="020F0502020204030204" charset="0"/>
                <a:ea typeface="微软雅黑" panose="020B0503020204020204" charset="-122"/>
                <a:cs typeface="+mn-ea"/>
              </a:rPr>
            </a:fld>
            <a:endParaRPr lang="zh-CN" altLang="en-US" sz="1200" strike="noStrike" noProof="1" dirty="0">
              <a:solidFill>
                <a:srgbClr val="8F8F8F"/>
              </a:solidFill>
              <a:latin typeface="Calibri" panose="020F0502020204030204" charset="0"/>
              <a:ea typeface="微软雅黑" panose="020B0503020204020204" charset="-122"/>
              <a:cs typeface="+mn-ea"/>
            </a:endParaRPr>
          </a:p>
        </p:txBody>
      </p:sp>
      <p:sp>
        <p:nvSpPr>
          <p:cNvPr id="3" name="页脚占位符 2"/>
          <p:cNvSpPr>
            <a:spLocks noGrp="1"/>
          </p:cNvSpPr>
          <p:nvPr>
            <p:ph type="ftr" sz="quarter" idx="11"/>
          </p:nvPr>
        </p:nvSpPr>
        <p:spPr>
          <a:xfrm>
            <a:off x="4038600" y="6356350"/>
            <a:ext cx="4114800" cy="365125"/>
          </a:xfrm>
          <a:prstGeom prst="rect">
            <a:avLst/>
          </a:prstGeom>
          <a:noFill/>
          <a:ln w="9525">
            <a:noFill/>
            <a:miter/>
          </a:ln>
        </p:spPr>
        <p:txBody>
          <a:bodyPr vert="horz" lIns="91440" tIns="45720" rIns="91440" bIns="45720" rtlCol="0" anchor="ctr"/>
          <a:p>
            <a:pPr marL="0" marR="0" indent="0" defTabSz="914400" rtl="0" fontAlgn="base">
              <a:buClrTx/>
              <a:buSzTx/>
              <a:buFontTx/>
              <a:buNone/>
              <a:defRPr/>
            </a:pPr>
            <a:endParaRPr kumimoji="0" lang="zh-CN" altLang="en-US" b="0" i="0" strike="noStrike" kern="1200" cap="none" spc="0" normalizeH="0" baseline="0" noProof="0">
              <a:latin typeface="+mn-lt"/>
              <a:ea typeface="+mn-ea"/>
              <a:cs typeface="+mn-cs"/>
            </a:endParaRPr>
          </a:p>
        </p:txBody>
      </p:sp>
      <p:sp>
        <p:nvSpPr>
          <p:cNvPr id="4" name="灯片编号占位符 3"/>
          <p:cNvSpPr>
            <a:spLocks noGrp="1"/>
          </p:cNvSpPr>
          <p:nvPr>
            <p:ph type="sldNum" sz="quarter" idx="12"/>
          </p:nvPr>
        </p:nvSpPr>
        <p:spPr>
          <a:xfrm>
            <a:off x="8612188" y="6356350"/>
            <a:ext cx="2741613" cy="365125"/>
          </a:xfrm>
          <a:prstGeom prst="rect">
            <a:avLst/>
          </a:prstGeom>
          <a:noFill/>
          <a:ln w="9525">
            <a:noFill/>
            <a:miter/>
          </a:ln>
        </p:spPr>
        <p:txBody>
          <a:bodyPr vert="horz" wrap="square" lIns="91440" tIns="45720" rIns="91440" bIns="45720" numCol="1" rtlCol="0" anchor="ctr" anchorCtr="0" compatLnSpc="1"/>
          <a:p>
            <a:pPr fontAlgn="base">
              <a:buClr>
                <a:srgbClr val="000000"/>
              </a:buClr>
            </a:pPr>
            <a:fld id="{9A0DB2DC-4C9A-4742-B13C-FB6460FD3503}" type="slidenum">
              <a:rPr lang="zh-CN" altLang="en-US" sz="1200" strike="noStrike" noProof="1" dirty="0">
                <a:solidFill>
                  <a:srgbClr val="8F8F8F"/>
                </a:solidFill>
                <a:latin typeface="Calibri" panose="020F0502020204030204" charset="0"/>
                <a:ea typeface="微软雅黑" panose="020B0503020204020204" charset="-122"/>
                <a:cs typeface="+mn-ea"/>
              </a:rPr>
            </a:fld>
            <a:endParaRPr lang="zh-CN" altLang="en-US" sz="1200" strike="noStrike" noProof="1" dirty="0">
              <a:solidFill>
                <a:srgbClr val="8F8F8F"/>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a:p>
        </p:txBody>
      </p:sp>
      <p:sp>
        <p:nvSpPr>
          <p:cNvPr id="9" name="灯片编号占位符 8"/>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a:p>
        </p:txBody>
      </p:sp>
      <p:sp>
        <p:nvSpPr>
          <p:cNvPr id="4" name="灯片编号占位符 3"/>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lIns="91440" tIns="45720" rIns="91440" bIns="45720" anchor="ctr"/>
          <a:p>
            <a:pPr lvl="0"/>
            <a:r>
              <a:rPr lang="zh-CN" altLang="en-US"/>
              <a:t>单击此处编辑母版标题样式</a:t>
            </a:r>
            <a:endParaRPr lang="zh-CN" altLang="en-US"/>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lIns="91440" tIns="45720" rIns="91440" bIns="45720" anchor="t"/>
          <a:p>
            <a:pPr lvl="0" indent="-22860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4.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0.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png"/><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image" Target="../media/image4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6.jpe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png"/><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66.png"/><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框 4"/>
          <p:cNvSpPr txBox="1"/>
          <p:nvPr/>
        </p:nvSpPr>
        <p:spPr>
          <a:xfrm>
            <a:off x="560070" y="1024255"/>
            <a:ext cx="7703185" cy="460375"/>
          </a:xfrm>
          <a:prstGeom prst="rect">
            <a:avLst/>
          </a:prstGeom>
          <a:noFill/>
          <a:ln w="9525">
            <a:noFill/>
          </a:ln>
        </p:spPr>
        <p:txBody>
          <a:bodyPr wrap="square" anchor="t">
            <a:spAutoFit/>
          </a:bodyPr>
          <a:p>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磐景智造 </a:t>
            </a:r>
            <a:r>
              <a:rPr lang="en-US" altLang="zh-CN" sz="2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a:t>
            </a: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南和形象工程魔方柱</a:t>
            </a: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设计方案</a:t>
            </a:r>
            <a:endParaRPr lang="zh-CN" altLang="en-US" sz="18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5" name="组合 4"/>
          <p:cNvGrpSpPr/>
          <p:nvPr/>
        </p:nvGrpSpPr>
        <p:grpSpPr>
          <a:xfrm>
            <a:off x="638810" y="344805"/>
            <a:ext cx="4984750" cy="1270635"/>
            <a:chOff x="601" y="543"/>
            <a:chExt cx="7850" cy="2001"/>
          </a:xfrm>
        </p:grpSpPr>
        <p:sp>
          <p:nvSpPr>
            <p:cNvPr id="9" name="矩形 8"/>
            <p:cNvSpPr/>
            <p:nvPr/>
          </p:nvSpPr>
          <p:spPr>
            <a:xfrm>
              <a:off x="601" y="2426"/>
              <a:ext cx="1938" cy="1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0" name="矩形 9"/>
            <p:cNvSpPr/>
            <p:nvPr/>
          </p:nvSpPr>
          <p:spPr>
            <a:xfrm>
              <a:off x="2568" y="2426"/>
              <a:ext cx="1938" cy="1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1" name="矩形 10"/>
            <p:cNvSpPr/>
            <p:nvPr/>
          </p:nvSpPr>
          <p:spPr>
            <a:xfrm>
              <a:off x="4541" y="2426"/>
              <a:ext cx="1938" cy="1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2" name="矩形 11"/>
            <p:cNvSpPr/>
            <p:nvPr/>
          </p:nvSpPr>
          <p:spPr>
            <a:xfrm>
              <a:off x="6513" y="2426"/>
              <a:ext cx="1938" cy="1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pic>
          <p:nvPicPr>
            <p:cNvPr id="11265" name="图片 3" descr="LOGO1-01"/>
            <p:cNvPicPr>
              <a:picLocks noChangeAspect="1"/>
            </p:cNvPicPr>
            <p:nvPr/>
          </p:nvPicPr>
          <p:blipFill>
            <a:blip r:embed="rId1"/>
            <a:stretch>
              <a:fillRect/>
            </a:stretch>
          </p:blipFill>
          <p:spPr>
            <a:xfrm>
              <a:off x="655" y="543"/>
              <a:ext cx="1950" cy="402"/>
            </a:xfrm>
            <a:prstGeom prst="rect">
              <a:avLst/>
            </a:prstGeom>
            <a:noFill/>
            <a:ln w="9525">
              <a:noFill/>
            </a:ln>
          </p:spPr>
        </p:pic>
      </p:grpSp>
      <p:grpSp>
        <p:nvGrpSpPr>
          <p:cNvPr id="17" name="组合 16"/>
          <p:cNvGrpSpPr/>
          <p:nvPr/>
        </p:nvGrpSpPr>
        <p:grpSpPr>
          <a:xfrm>
            <a:off x="679450" y="1884680"/>
            <a:ext cx="11429365" cy="4410710"/>
            <a:chOff x="1144" y="2968"/>
            <a:chExt cx="17999" cy="6946"/>
          </a:xfrm>
        </p:grpSpPr>
        <p:grpSp>
          <p:nvGrpSpPr>
            <p:cNvPr id="8" name="组合 7"/>
            <p:cNvGrpSpPr/>
            <p:nvPr/>
          </p:nvGrpSpPr>
          <p:grpSpPr>
            <a:xfrm>
              <a:off x="1721" y="2968"/>
              <a:ext cx="17423" cy="6947"/>
              <a:chOff x="355" y="3364"/>
              <a:chExt cx="18489" cy="7372"/>
            </a:xfrm>
          </p:grpSpPr>
          <p:pic>
            <p:nvPicPr>
              <p:cNvPr id="15" name="图片 14" descr="5合1（白底）"/>
              <p:cNvPicPr>
                <a:picLocks noChangeAspect="1"/>
              </p:cNvPicPr>
              <p:nvPr/>
            </p:nvPicPr>
            <p:blipFill>
              <a:blip r:embed="rId2"/>
              <a:srcRect/>
              <a:stretch>
                <a:fillRect/>
              </a:stretch>
            </p:blipFill>
            <p:spPr>
              <a:xfrm>
                <a:off x="355" y="3364"/>
                <a:ext cx="18489" cy="7372"/>
              </a:xfrm>
              <a:prstGeom prst="rect">
                <a:avLst/>
              </a:prstGeom>
            </p:spPr>
          </p:pic>
          <p:sp>
            <p:nvSpPr>
              <p:cNvPr id="16" name="文本框 15"/>
              <p:cNvSpPr txBox="1"/>
              <p:nvPr/>
            </p:nvSpPr>
            <p:spPr>
              <a:xfrm>
                <a:off x="2987" y="10036"/>
                <a:ext cx="1783" cy="384"/>
              </a:xfrm>
              <a:prstGeom prst="rect">
                <a:avLst/>
              </a:prstGeom>
              <a:noFill/>
            </p:spPr>
            <p:txBody>
              <a:bodyPr wrap="square" rtlCol="0">
                <a:spAutoFit/>
              </a:bodyPr>
              <a:p>
                <a:r>
                  <a:rPr lang="en-US" altLang="zh-CN" sz="900" b="1">
                    <a:solidFill>
                      <a:schemeClr val="bg1">
                        <a:lumMod val="65000"/>
                      </a:schemeClr>
                    </a:solidFill>
                    <a:latin typeface="微软雅黑" panose="020B0503020204020204" charset="-122"/>
                    <a:ea typeface="微软雅黑" panose="020B0503020204020204" charset="-122"/>
                    <a:cs typeface="微软雅黑" panose="020B0503020204020204" charset="-122"/>
                  </a:rPr>
                  <a:t>SS03 </a:t>
                </a:r>
                <a:r>
                  <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rPr>
                  <a:t>波浪屏</a:t>
                </a:r>
                <a:endPar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5886" y="10036"/>
                <a:ext cx="1783" cy="384"/>
              </a:xfrm>
              <a:prstGeom prst="rect">
                <a:avLst/>
              </a:prstGeom>
              <a:noFill/>
            </p:spPr>
            <p:txBody>
              <a:bodyPr wrap="square" rtlCol="0">
                <a:spAutoFit/>
              </a:bodyPr>
              <a:p>
                <a:r>
                  <a:rPr lang="en-US" altLang="zh-CN" sz="900" b="1">
                    <a:solidFill>
                      <a:schemeClr val="bg1">
                        <a:lumMod val="65000"/>
                      </a:schemeClr>
                    </a:solidFill>
                    <a:latin typeface="微软雅黑" panose="020B0503020204020204" charset="-122"/>
                    <a:ea typeface="微软雅黑" panose="020B0503020204020204" charset="-122"/>
                    <a:cs typeface="微软雅黑" panose="020B0503020204020204" charset="-122"/>
                  </a:rPr>
                  <a:t>SS01 </a:t>
                </a:r>
                <a:r>
                  <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rPr>
                  <a:t>滑动屏</a:t>
                </a:r>
                <a:endPar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8881" y="10036"/>
                <a:ext cx="1783" cy="384"/>
              </a:xfrm>
              <a:prstGeom prst="rect">
                <a:avLst/>
              </a:prstGeom>
              <a:noFill/>
            </p:spPr>
            <p:txBody>
              <a:bodyPr wrap="square" rtlCol="0">
                <a:spAutoFit/>
              </a:bodyPr>
              <a:p>
                <a:r>
                  <a:rPr lang="en-US" altLang="zh-CN" sz="900" b="1">
                    <a:solidFill>
                      <a:schemeClr val="bg1">
                        <a:lumMod val="65000"/>
                      </a:schemeClr>
                    </a:solidFill>
                    <a:latin typeface="微软雅黑" panose="020B0503020204020204" charset="-122"/>
                    <a:ea typeface="微软雅黑" panose="020B0503020204020204" charset="-122"/>
                    <a:cs typeface="微软雅黑" panose="020B0503020204020204" charset="-122"/>
                  </a:rPr>
                  <a:t>RS08 </a:t>
                </a:r>
                <a:r>
                  <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rPr>
                  <a:t>魔方柱</a:t>
                </a:r>
                <a:endPar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11860" y="10036"/>
                <a:ext cx="1783" cy="384"/>
              </a:xfrm>
              <a:prstGeom prst="rect">
                <a:avLst/>
              </a:prstGeom>
              <a:noFill/>
            </p:spPr>
            <p:txBody>
              <a:bodyPr wrap="square" rtlCol="0">
                <a:spAutoFit/>
              </a:bodyPr>
              <a:p>
                <a:r>
                  <a:rPr lang="en-US" altLang="zh-CN" sz="900" b="1">
                    <a:solidFill>
                      <a:schemeClr val="bg1">
                        <a:lumMod val="65000"/>
                      </a:schemeClr>
                    </a:solidFill>
                    <a:latin typeface="微软雅黑" panose="020B0503020204020204" charset="-122"/>
                    <a:ea typeface="微软雅黑" panose="020B0503020204020204" charset="-122"/>
                    <a:cs typeface="微软雅黑" panose="020B0503020204020204" charset="-122"/>
                  </a:rPr>
                  <a:t>RS09 </a:t>
                </a:r>
                <a:r>
                  <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rPr>
                  <a:t>翼展屏</a:t>
                </a:r>
                <a:endPar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nvSpPr>
            <p:spPr>
              <a:xfrm>
                <a:off x="15143" y="10036"/>
                <a:ext cx="1783" cy="384"/>
              </a:xfrm>
              <a:prstGeom prst="rect">
                <a:avLst/>
              </a:prstGeom>
              <a:noFill/>
            </p:spPr>
            <p:txBody>
              <a:bodyPr wrap="square" rtlCol="0">
                <a:spAutoFit/>
              </a:bodyPr>
              <a:p>
                <a:r>
                  <a:rPr lang="en-US" altLang="zh-CN" sz="900" b="1">
                    <a:solidFill>
                      <a:schemeClr val="bg1">
                        <a:lumMod val="65000"/>
                      </a:schemeClr>
                    </a:solidFill>
                    <a:latin typeface="微软雅黑" panose="020B0503020204020204" charset="-122"/>
                    <a:ea typeface="微软雅黑" panose="020B0503020204020204" charset="-122"/>
                    <a:cs typeface="微软雅黑" panose="020B0503020204020204" charset="-122"/>
                  </a:rPr>
                  <a:t>RS04 </a:t>
                </a:r>
                <a:r>
                  <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rPr>
                  <a:t>旋转屏</a:t>
                </a:r>
                <a:endPar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2" name="组合 21"/>
            <p:cNvGrpSpPr/>
            <p:nvPr/>
          </p:nvGrpSpPr>
          <p:grpSpPr>
            <a:xfrm>
              <a:off x="1144" y="4085"/>
              <a:ext cx="2686" cy="5489"/>
              <a:chOff x="1144" y="4085"/>
              <a:chExt cx="2686" cy="5489"/>
            </a:xfrm>
          </p:grpSpPr>
          <p:pic>
            <p:nvPicPr>
              <p:cNvPr id="23" name="图片 22" descr="旋转牌"/>
              <p:cNvPicPr>
                <a:picLocks noChangeAspect="1"/>
              </p:cNvPicPr>
              <p:nvPr/>
            </p:nvPicPr>
            <p:blipFill>
              <a:blip r:embed="rId3"/>
              <a:srcRect/>
              <a:stretch>
                <a:fillRect/>
              </a:stretch>
            </p:blipFill>
            <p:spPr>
              <a:xfrm>
                <a:off x="1144" y="4085"/>
                <a:ext cx="2686" cy="5096"/>
              </a:xfrm>
              <a:prstGeom prst="rect">
                <a:avLst/>
              </a:prstGeom>
            </p:spPr>
          </p:pic>
          <p:sp>
            <p:nvSpPr>
              <p:cNvPr id="24" name="文本框 23"/>
              <p:cNvSpPr txBox="1"/>
              <p:nvPr/>
            </p:nvSpPr>
            <p:spPr>
              <a:xfrm>
                <a:off x="1760" y="9212"/>
                <a:ext cx="1891" cy="362"/>
              </a:xfrm>
              <a:prstGeom prst="rect">
                <a:avLst/>
              </a:prstGeom>
              <a:noFill/>
            </p:spPr>
            <p:txBody>
              <a:bodyPr wrap="square" rtlCol="0">
                <a:spAutoFit/>
              </a:bodyPr>
              <a:p>
                <a:r>
                  <a:rPr lang="en-US" altLang="zh-CN" sz="900" b="1">
                    <a:solidFill>
                      <a:schemeClr val="bg1">
                        <a:lumMod val="65000"/>
                      </a:schemeClr>
                    </a:solidFill>
                    <a:latin typeface="微软雅黑" panose="020B0503020204020204" charset="-122"/>
                    <a:ea typeface="微软雅黑" panose="020B0503020204020204" charset="-122"/>
                    <a:cs typeface="微软雅黑" panose="020B0503020204020204" charset="-122"/>
                  </a:rPr>
                  <a:t>RS06 </a:t>
                </a:r>
                <a:r>
                  <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rPr>
                  <a:t>旋转牌</a:t>
                </a:r>
                <a:endParaRPr lang="zh-CN" altLang="en-US" sz="900" b="1">
                  <a:solidFill>
                    <a:schemeClr val="bg1">
                      <a:lumMod val="65000"/>
                    </a:schemeClr>
                  </a:solidFill>
                  <a:latin typeface="微软雅黑" panose="020B0503020204020204" charset="-122"/>
                  <a:ea typeface="微软雅黑" panose="020B0503020204020204" charset="-122"/>
                  <a:cs typeface="微软雅黑" panose="020B0503020204020204" charset="-122"/>
                </a:endParaRPr>
              </a:p>
            </p:txBody>
          </p:sp>
        </p:gr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flipV="1">
            <a:off x="2341880" y="662305"/>
            <a:ext cx="3149600" cy="368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2305"/>
            <a:ext cx="3149600" cy="368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3080" y="344805"/>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11265" name="图片 3" descr="LOGO1-01"/>
          <p:cNvPicPr>
            <a:picLocks noChangeAspect="1"/>
          </p:cNvPicPr>
          <p:nvPr/>
        </p:nvPicPr>
        <p:blipFill>
          <a:blip r:embed="rId1"/>
          <a:stretch>
            <a:fillRect/>
          </a:stretch>
        </p:blipFill>
        <p:spPr>
          <a:xfrm>
            <a:off x="415925" y="344805"/>
            <a:ext cx="1238250" cy="255270"/>
          </a:xfrm>
          <a:prstGeom prst="rect">
            <a:avLst/>
          </a:prstGeom>
          <a:noFill/>
          <a:ln w="9525">
            <a:noFill/>
          </a:ln>
        </p:spPr>
      </p:pic>
      <p:sp>
        <p:nvSpPr>
          <p:cNvPr id="4" name="矩形 3"/>
          <p:cNvSpPr/>
          <p:nvPr/>
        </p:nvSpPr>
        <p:spPr>
          <a:xfrm flipV="1">
            <a:off x="415925" y="662305"/>
            <a:ext cx="1905000" cy="368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2305"/>
            <a:ext cx="3131820" cy="36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0722" name="文本框 16386"/>
          <p:cNvSpPr txBox="1"/>
          <p:nvPr/>
        </p:nvSpPr>
        <p:spPr>
          <a:xfrm>
            <a:off x="501015" y="2406015"/>
            <a:ext cx="3534410" cy="2553335"/>
          </a:xfrm>
          <a:prstGeom prst="rect">
            <a:avLst/>
          </a:prstGeom>
          <a:noFill/>
          <a:ln w="9525">
            <a:noFill/>
          </a:ln>
        </p:spPr>
        <p:txBody>
          <a:bodyPr wrap="square" anchor="t">
            <a:spAutoFit/>
          </a:bodyPr>
          <a:p>
            <a:r>
              <a:rPr lang="zh-CN" altLang="en-US" sz="2400" b="1" dirty="0">
                <a:latin typeface="微软雅黑" panose="020B0503020204020204" charset="-122"/>
                <a:ea typeface="微软雅黑" panose="020B0503020204020204" charset="-122"/>
              </a:rPr>
              <a:t>让创作影片</a:t>
            </a:r>
            <a:endParaRPr lang="zh-CN" altLang="en-US"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没有门槛！！！！</a:t>
            </a:r>
            <a:endParaRPr lang="zh-CN" altLang="en-US" sz="2400" b="1" dirty="0">
              <a:latin typeface="微软雅黑" panose="020B0503020204020204" charset="-122"/>
              <a:ea typeface="微软雅黑" panose="020B0503020204020204" charset="-122"/>
            </a:endParaRPr>
          </a:p>
          <a:p>
            <a:endParaRPr lang="zh-CN" altLang="en-US" sz="1600" dirty="0">
              <a:latin typeface="微软雅黑" panose="020B0503020204020204" charset="-122"/>
              <a:ea typeface="微软雅黑" panose="020B0503020204020204" charset="-122"/>
            </a:endParaRPr>
          </a:p>
          <a:p>
            <a:pPr algn="just">
              <a:lnSpc>
                <a:spcPct val="150000"/>
              </a:lnSpc>
            </a:pPr>
            <a:endParaRPr lang="zh-CN" altLang="en-US" sz="16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  </a:t>
            </a:r>
            <a:r>
              <a:rPr lang="zh-CN" altLang="en-US" sz="1600" b="1" dirty="0">
                <a:latin typeface="微软雅黑" panose="020B0503020204020204" charset="-122"/>
                <a:ea typeface="微软雅黑" panose="020B0503020204020204" charset="-122"/>
              </a:rPr>
              <a:t>只要4个步骤就能制作</a:t>
            </a:r>
            <a:r>
              <a:rPr lang="en-US" altLang="zh-CN" sz="1600" b="1" dirty="0">
                <a:latin typeface="微软雅黑" panose="020B0503020204020204" charset="-122"/>
                <a:ea typeface="微软雅黑" panose="020B0503020204020204" charset="-122"/>
              </a:rPr>
              <a:t>1</a:t>
            </a:r>
            <a:r>
              <a:rPr lang="zh-CN" altLang="en-US" sz="1600" b="1" dirty="0">
                <a:latin typeface="微软雅黑" panose="020B0503020204020204" charset="-122"/>
                <a:ea typeface="微软雅黑" panose="020B0503020204020204" charset="-122"/>
              </a:rPr>
              <a:t>条影片</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sym typeface="+mn-ea"/>
              </a:rPr>
              <a:t>有制作能力的人员，半天学会我们的软件，独立创作影片。</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pic>
        <p:nvPicPr>
          <p:cNvPr id="30723" name="图片 16387" descr="D:\桌面\1.jpg1"/>
          <p:cNvPicPr>
            <a:picLocks noChangeAspect="1"/>
          </p:cNvPicPr>
          <p:nvPr/>
        </p:nvPicPr>
        <p:blipFill>
          <a:blip r:embed="rId2"/>
          <a:srcRect/>
          <a:stretch>
            <a:fillRect/>
          </a:stretch>
        </p:blipFill>
        <p:spPr>
          <a:xfrm>
            <a:off x="4812665" y="1846580"/>
            <a:ext cx="3004185" cy="1685290"/>
          </a:xfrm>
          <a:prstGeom prst="rect">
            <a:avLst/>
          </a:prstGeom>
          <a:noFill/>
          <a:ln w="9525" cap="flat" cmpd="sng">
            <a:solidFill>
              <a:schemeClr val="tx1"/>
            </a:solidFill>
            <a:prstDash val="solid"/>
            <a:miter/>
            <a:headEnd type="none" w="med" len="med"/>
            <a:tailEnd type="none" w="med" len="med"/>
          </a:ln>
        </p:spPr>
      </p:pic>
      <p:pic>
        <p:nvPicPr>
          <p:cNvPr id="30724" name="图片 16388" descr="D:\桌面\3.jpg3"/>
          <p:cNvPicPr>
            <a:picLocks noChangeAspect="1"/>
          </p:cNvPicPr>
          <p:nvPr/>
        </p:nvPicPr>
        <p:blipFill>
          <a:blip r:embed="rId3"/>
          <a:srcRect/>
          <a:stretch>
            <a:fillRect/>
          </a:stretch>
        </p:blipFill>
        <p:spPr>
          <a:xfrm>
            <a:off x="4800600" y="4513580"/>
            <a:ext cx="3010535" cy="1673225"/>
          </a:xfrm>
          <a:prstGeom prst="rect">
            <a:avLst/>
          </a:prstGeom>
          <a:noFill/>
          <a:ln w="9525" cap="flat" cmpd="sng">
            <a:solidFill>
              <a:schemeClr val="tx1"/>
            </a:solidFill>
            <a:prstDash val="solid"/>
            <a:miter/>
            <a:headEnd type="none" w="med" len="med"/>
            <a:tailEnd type="none" w="med" len="med"/>
          </a:ln>
        </p:spPr>
      </p:pic>
      <p:sp>
        <p:nvSpPr>
          <p:cNvPr id="30725" name="文本框 16389"/>
          <p:cNvSpPr txBox="1"/>
          <p:nvPr/>
        </p:nvSpPr>
        <p:spPr>
          <a:xfrm>
            <a:off x="4790440" y="1403350"/>
            <a:ext cx="3030220" cy="297180"/>
          </a:xfrm>
          <a:prstGeom prst="rect">
            <a:avLst/>
          </a:prstGeom>
          <a:noFill/>
          <a:ln w="9525">
            <a:noFill/>
          </a:ln>
        </p:spPr>
        <p:txBody>
          <a:bodyPr wrap="square" anchor="t">
            <a:spAutoFit/>
          </a:bodyPr>
          <a:p>
            <a:r>
              <a:rPr lang="zh-CN" altLang="en-US" sz="1335" dirty="0">
                <a:latin typeface="微软雅黑" panose="020B0503020204020204" charset="-122"/>
                <a:ea typeface="微软雅黑" panose="020B0503020204020204" charset="-122"/>
              </a:rPr>
              <a:t>1：获得客户需要投放的传统视频广告</a:t>
            </a:r>
            <a:endParaRPr lang="zh-CN" altLang="en-US" sz="100" dirty="0">
              <a:latin typeface="Arial" panose="020B0604020202020204" pitchFamily="34" charset="0"/>
              <a:ea typeface="宋体" panose="02010600030101010101" pitchFamily="2" charset="-122"/>
            </a:endParaRPr>
          </a:p>
        </p:txBody>
      </p:sp>
      <p:sp>
        <p:nvSpPr>
          <p:cNvPr id="30729" name="文本框 16393"/>
          <p:cNvSpPr txBox="1"/>
          <p:nvPr/>
        </p:nvSpPr>
        <p:spPr>
          <a:xfrm>
            <a:off x="8401685" y="1386840"/>
            <a:ext cx="3377565" cy="297180"/>
          </a:xfrm>
          <a:prstGeom prst="rect">
            <a:avLst/>
          </a:prstGeom>
          <a:noFill/>
          <a:ln w="9525">
            <a:noFill/>
          </a:ln>
        </p:spPr>
        <p:txBody>
          <a:bodyPr wrap="square" anchor="t">
            <a:spAutoFit/>
          </a:bodyPr>
          <a:p>
            <a:r>
              <a:rPr lang="zh-CN" altLang="en-US" sz="1335" dirty="0">
                <a:latin typeface="微软雅黑" panose="020B0503020204020204" charset="-122"/>
                <a:ea typeface="微软雅黑" panose="020B0503020204020204" charset="-122"/>
              </a:rPr>
              <a:t>2：导入磐景控件，调整画面</a:t>
            </a:r>
            <a:r>
              <a:rPr lang="en-US" altLang="zh-CN" sz="1335" dirty="0">
                <a:latin typeface="微软雅黑" panose="020B0503020204020204" charset="-122"/>
                <a:ea typeface="微软雅黑" panose="020B0503020204020204" charset="-122"/>
              </a:rPr>
              <a:t>&amp;</a:t>
            </a:r>
            <a:r>
              <a:rPr lang="zh-CN" altLang="en-US" sz="1335" dirty="0">
                <a:latin typeface="微软雅黑" panose="020B0503020204020204" charset="-122"/>
                <a:ea typeface="微软雅黑" panose="020B0503020204020204" charset="-122"/>
              </a:rPr>
              <a:t>制作曲线</a:t>
            </a:r>
            <a:endParaRPr lang="zh-CN" altLang="en-US" sz="1335" dirty="0">
              <a:latin typeface="微软雅黑" panose="020B0503020204020204" charset="-122"/>
              <a:ea typeface="微软雅黑" panose="020B0503020204020204" charset="-122"/>
            </a:endParaRPr>
          </a:p>
        </p:txBody>
      </p:sp>
      <p:sp>
        <p:nvSpPr>
          <p:cNvPr id="30730" name="文本框 16394"/>
          <p:cNvSpPr txBox="1"/>
          <p:nvPr/>
        </p:nvSpPr>
        <p:spPr>
          <a:xfrm>
            <a:off x="4790440" y="4057650"/>
            <a:ext cx="3030855" cy="297180"/>
          </a:xfrm>
          <a:prstGeom prst="rect">
            <a:avLst/>
          </a:prstGeom>
          <a:noFill/>
          <a:ln w="9525">
            <a:noFill/>
          </a:ln>
        </p:spPr>
        <p:txBody>
          <a:bodyPr wrap="square" anchor="t">
            <a:spAutoFit/>
          </a:bodyPr>
          <a:p>
            <a:r>
              <a:rPr lang="zh-CN" altLang="en-US" sz="1335" dirty="0">
                <a:latin typeface="微软雅黑" panose="020B0503020204020204" charset="-122"/>
                <a:ea typeface="微软雅黑" panose="020B0503020204020204" charset="-122"/>
              </a:rPr>
              <a:t>3：输出三维效果视频，交给客户审片</a:t>
            </a:r>
            <a:endParaRPr lang="zh-CN" altLang="en-US" sz="100" dirty="0">
              <a:latin typeface="Arial" panose="020B0604020202020204" pitchFamily="34" charset="0"/>
              <a:ea typeface="宋体" panose="02010600030101010101" pitchFamily="2" charset="-122"/>
            </a:endParaRPr>
          </a:p>
        </p:txBody>
      </p:sp>
      <p:sp>
        <p:nvSpPr>
          <p:cNvPr id="30731" name="文本框 16395"/>
          <p:cNvSpPr txBox="1"/>
          <p:nvPr/>
        </p:nvSpPr>
        <p:spPr>
          <a:xfrm>
            <a:off x="8428355" y="4057650"/>
            <a:ext cx="3333750" cy="297180"/>
          </a:xfrm>
          <a:prstGeom prst="rect">
            <a:avLst/>
          </a:prstGeom>
          <a:noFill/>
          <a:ln w="9525">
            <a:noFill/>
          </a:ln>
        </p:spPr>
        <p:txBody>
          <a:bodyPr wrap="square" anchor="t">
            <a:spAutoFit/>
          </a:bodyPr>
          <a:p>
            <a:r>
              <a:rPr lang="zh-CN" altLang="en-US" sz="1335" dirty="0">
                <a:latin typeface="微软雅黑" panose="020B0503020204020204" charset="-122"/>
                <a:ea typeface="微软雅黑" panose="020B0503020204020204" charset="-122"/>
              </a:rPr>
              <a:t>4：输出最终影片和数据，用于设备播放。</a:t>
            </a:r>
            <a:endParaRPr lang="zh-CN" altLang="en-US" sz="100" dirty="0">
              <a:latin typeface="Arial" panose="020B0604020202020204" pitchFamily="34" charset="0"/>
              <a:ea typeface="宋体" panose="02010600030101010101" pitchFamily="2" charset="-122"/>
            </a:endParaRPr>
          </a:p>
        </p:txBody>
      </p:sp>
      <p:pic>
        <p:nvPicPr>
          <p:cNvPr id="30733" name="图片 16397" descr="D:\桌面\4.png4"/>
          <p:cNvPicPr>
            <a:picLocks noChangeAspect="1"/>
          </p:cNvPicPr>
          <p:nvPr/>
        </p:nvPicPr>
        <p:blipFill>
          <a:blip r:embed="rId4"/>
          <a:srcRect/>
          <a:stretch>
            <a:fillRect/>
          </a:stretch>
        </p:blipFill>
        <p:spPr>
          <a:xfrm>
            <a:off x="8578215" y="4513580"/>
            <a:ext cx="2813050" cy="1673225"/>
          </a:xfrm>
          <a:prstGeom prst="rect">
            <a:avLst/>
          </a:prstGeom>
          <a:noFill/>
          <a:ln w="9525" cap="flat" cmpd="sng">
            <a:solidFill>
              <a:schemeClr val="tx1"/>
            </a:solidFill>
            <a:prstDash val="solid"/>
            <a:miter/>
            <a:headEnd type="none" w="med" len="med"/>
            <a:tailEnd type="none" w="med" len="med"/>
          </a:ln>
        </p:spPr>
      </p:pic>
      <p:sp>
        <p:nvSpPr>
          <p:cNvPr id="11" name="右箭头 10"/>
          <p:cNvSpPr/>
          <p:nvPr/>
        </p:nvSpPr>
        <p:spPr>
          <a:xfrm>
            <a:off x="7997190" y="2607310"/>
            <a:ext cx="401955" cy="257175"/>
          </a:xfrm>
          <a:prstGeom prst="rightArrow">
            <a:avLst>
              <a:gd name="adj1" fmla="val 43768"/>
              <a:gd name="adj2" fmla="val 489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右箭头 11"/>
          <p:cNvSpPr/>
          <p:nvPr/>
        </p:nvSpPr>
        <p:spPr>
          <a:xfrm rot="7680000">
            <a:off x="8095615" y="3865880"/>
            <a:ext cx="401955" cy="257175"/>
          </a:xfrm>
          <a:prstGeom prst="rightArrow">
            <a:avLst>
              <a:gd name="adj1" fmla="val 43768"/>
              <a:gd name="adj2" fmla="val 489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右箭头 12"/>
          <p:cNvSpPr/>
          <p:nvPr/>
        </p:nvSpPr>
        <p:spPr>
          <a:xfrm>
            <a:off x="7981315" y="5137150"/>
            <a:ext cx="401955" cy="257175"/>
          </a:xfrm>
          <a:prstGeom prst="rightArrow">
            <a:avLst>
              <a:gd name="adj1" fmla="val 43768"/>
              <a:gd name="adj2" fmla="val 489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4" name="组合 13"/>
          <p:cNvGrpSpPr/>
          <p:nvPr/>
        </p:nvGrpSpPr>
        <p:grpSpPr>
          <a:xfrm>
            <a:off x="359410" y="964565"/>
            <a:ext cx="3817031" cy="647065"/>
            <a:chOff x="13331" y="7834"/>
            <a:chExt cx="2762" cy="1019"/>
          </a:xfrm>
        </p:grpSpPr>
        <p:sp>
          <p:nvSpPr>
            <p:cNvPr id="15" name="文本框 14"/>
            <p:cNvSpPr txBox="1"/>
            <p:nvPr/>
          </p:nvSpPr>
          <p:spPr>
            <a:xfrm>
              <a:off x="13736" y="8031"/>
              <a:ext cx="2357" cy="822"/>
            </a:xfrm>
            <a:prstGeom prst="rect">
              <a:avLst/>
            </a:prstGeom>
            <a:noFill/>
          </p:spPr>
          <p:txBody>
            <a:bodyPr wrap="square" rtlCol="0" anchor="t">
              <a:spAutoFit/>
            </a:bodyPr>
            <a:p>
              <a:pPr algn="l"/>
              <a:r>
                <a:rPr lang="zh-CN" altLang="en-US" sz="2800" b="1" dirty="0">
                  <a:solidFill>
                    <a:schemeClr val="accent6">
                      <a:lumMod val="75000"/>
                    </a:schemeClr>
                  </a:solidFill>
                  <a:latin typeface="微软雅黑" panose="020B0503020204020204" charset="-122"/>
                  <a:ea typeface="微软雅黑" panose="020B0503020204020204" charset="-122"/>
                  <a:sym typeface="+mn-ea"/>
                </a:rPr>
                <a:t>数字内容 创作套件</a:t>
              </a:r>
              <a:endParaRPr lang="zh-CN" altLang="en-US" sz="2800" b="1" dirty="0">
                <a:solidFill>
                  <a:schemeClr val="accent6">
                    <a:lumMod val="75000"/>
                  </a:schemeClr>
                </a:solidFill>
                <a:latin typeface="微软雅黑" panose="020B0503020204020204" charset="-122"/>
                <a:ea typeface="微软雅黑" panose="020B0503020204020204" charset="-122"/>
                <a:sym typeface="+mn-ea"/>
              </a:endParaRPr>
            </a:p>
          </p:txBody>
        </p:sp>
        <p:sp>
          <p:nvSpPr>
            <p:cNvPr id="16" name="文本框 15"/>
            <p:cNvSpPr txBox="1"/>
            <p:nvPr/>
          </p:nvSpPr>
          <p:spPr>
            <a:xfrm>
              <a:off x="13331" y="7834"/>
              <a:ext cx="829" cy="1016"/>
            </a:xfrm>
            <a:prstGeom prst="rect">
              <a:avLst/>
            </a:prstGeom>
            <a:noFill/>
          </p:spPr>
          <p:txBody>
            <a:bodyPr wrap="square" rtlCol="0" anchor="t">
              <a:spAutoFit/>
            </a:bodyPr>
            <a:p>
              <a:pPr algn="l"/>
              <a:r>
                <a:rPr lang="zh-CN" altLang="en-US" sz="3600" b="1" dirty="0">
                  <a:solidFill>
                    <a:schemeClr val="accent6">
                      <a:lumMod val="75000"/>
                    </a:schemeClr>
                  </a:solidFill>
                  <a:latin typeface="微软雅黑" panose="020B0503020204020204" charset="-122"/>
                  <a:ea typeface="微软雅黑" panose="020B0503020204020204" charset="-122"/>
                  <a:sym typeface="+mn-ea"/>
                </a:rPr>
                <a:t>①</a:t>
              </a:r>
              <a:endParaRPr lang="zh-CN" altLang="en-US" sz="3600" b="1" dirty="0">
                <a:solidFill>
                  <a:schemeClr val="accent6">
                    <a:lumMod val="75000"/>
                  </a:schemeClr>
                </a:solidFill>
                <a:latin typeface="微软雅黑" panose="020B0503020204020204" charset="-122"/>
                <a:ea typeface="微软雅黑" panose="020B0503020204020204" charset="-122"/>
                <a:sym typeface="+mn-ea"/>
              </a:endParaRPr>
            </a:p>
          </p:txBody>
        </p:sp>
      </p:grpSp>
      <p:pic>
        <p:nvPicPr>
          <p:cNvPr id="3" name="图片 2" descr="2"/>
          <p:cNvPicPr>
            <a:picLocks noChangeAspect="1"/>
          </p:cNvPicPr>
          <p:nvPr/>
        </p:nvPicPr>
        <p:blipFill>
          <a:blip r:embed="rId5"/>
          <a:stretch>
            <a:fillRect/>
          </a:stretch>
        </p:blipFill>
        <p:spPr>
          <a:xfrm>
            <a:off x="8578215" y="1818640"/>
            <a:ext cx="2812415" cy="1713865"/>
          </a:xfrm>
          <a:prstGeom prst="rect">
            <a:avLst/>
          </a:prstGeom>
        </p:spPr>
      </p:pic>
      <p:sp>
        <p:nvSpPr>
          <p:cNvPr id="28"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0.007188 -0.000648 L 0.001146 -0.000648 " pathEditMode="relative" rAng="0" ptsTypes="">
                                      <p:cBhvr>
                                        <p:cTn id="6" dur="2000" fill="hold"/>
                                        <p:tgtEl>
                                          <p:spTgt spid="11"/>
                                        </p:tgtEl>
                                        <p:attrNameLst>
                                          <p:attrName>ppt_x</p:attrName>
                                          <p:attrName>ppt_y</p:attrName>
                                        </p:attrNameLst>
                                      </p:cBhvr>
                                      <p:rCtr x="3" y="0"/>
                                    </p:animMotion>
                                  </p:childTnLst>
                                </p:cTn>
                              </p:par>
                              <p:par>
                                <p:cTn id="7" presetID="0" presetClass="path" presetSubtype="0" repeatCount="indefinite" accel="50000" decel="50000" fill="hold" grpId="0" nodeType="withEffect">
                                  <p:stCondLst>
                                    <p:cond delay="0"/>
                                  </p:stCondLst>
                                  <p:childTnLst>
                                    <p:animMotion origin="layout" path="M 0.003281 -0.005833 L -0.001771 0.004537 " pathEditMode="relative" rAng="0" ptsTypes="">
                                      <p:cBhvr>
                                        <p:cTn id="8" dur="2000" fill="hold"/>
                                        <p:tgtEl>
                                          <p:spTgt spid="12"/>
                                        </p:tgtEl>
                                        <p:attrNameLst>
                                          <p:attrName>ppt_x</p:attrName>
                                          <p:attrName>ppt_y</p:attrName>
                                        </p:attrNameLst>
                                      </p:cBhvr>
                                      <p:rCtr x="-2" y="5"/>
                                    </p:animMotion>
                                  </p:childTnLst>
                                </p:cTn>
                              </p:par>
                              <p:par>
                                <p:cTn id="9" presetID="0" presetClass="path" presetSubtype="0" repeatCount="indefinite" accel="50000" decel="50000" fill="hold" grpId="0" nodeType="withEffect">
                                  <p:stCondLst>
                                    <p:cond delay="0"/>
                                  </p:stCondLst>
                                  <p:childTnLst>
                                    <p:animMotion origin="layout" path="M -0.004948 0.000000 L 0.002135 0.000000 " pathEditMode="relative" rAng="0" ptsTypes="">
                                      <p:cBhvr>
                                        <p:cTn id="10" dur="2000" fill="hold"/>
                                        <p:tgtEl>
                                          <p:spTgt spid="13"/>
                                        </p:tgtEl>
                                        <p:attrNameLst>
                                          <p:attrName>ppt_x</p:attrName>
                                          <p:attrName>ppt_y</p:attrName>
                                        </p:attrNameLst>
                                      </p:cBhvr>
                                      <p:rCtr x="4" y="0"/>
                                    </p:animMotion>
                                  </p:childTnLst>
                                </p:cTn>
                              </p:par>
                              <p:par>
                                <p:cTn id="11" presetID="2" presetClass="entr" presetSubtype="8"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30722"/>
                                        </p:tgtEl>
                                        <p:attrNameLst>
                                          <p:attrName>style.visibility</p:attrName>
                                        </p:attrNameLst>
                                      </p:cBhvr>
                                      <p:to>
                                        <p:strVal val="visible"/>
                                      </p:to>
                                    </p:set>
                                    <p:anim calcmode="lin" valueType="num">
                                      <p:cBhvr additive="base">
                                        <p:cTn id="18" dur="500" fill="hold"/>
                                        <p:tgtEl>
                                          <p:spTgt spid="30722"/>
                                        </p:tgtEl>
                                        <p:attrNameLst>
                                          <p:attrName>ppt_x</p:attrName>
                                        </p:attrNameLst>
                                      </p:cBhvr>
                                      <p:tavLst>
                                        <p:tav tm="0">
                                          <p:val>
                                            <p:strVal val="#ppt_x"/>
                                          </p:val>
                                        </p:tav>
                                        <p:tav tm="100000">
                                          <p:val>
                                            <p:strVal val="#ppt_x"/>
                                          </p:val>
                                        </p:tav>
                                      </p:tavLst>
                                    </p:anim>
                                    <p:anim calcmode="lin" valueType="num">
                                      <p:cBhvr additive="base">
                                        <p:cTn id="19"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307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flipV="1">
            <a:off x="2341880" y="662305"/>
            <a:ext cx="3149600" cy="368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2305"/>
            <a:ext cx="3149600" cy="368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3080" y="344805"/>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11265" name="图片 3" descr="LOGO1-01"/>
          <p:cNvPicPr>
            <a:picLocks noChangeAspect="1"/>
          </p:cNvPicPr>
          <p:nvPr/>
        </p:nvPicPr>
        <p:blipFill>
          <a:blip r:embed="rId1"/>
          <a:stretch>
            <a:fillRect/>
          </a:stretch>
        </p:blipFill>
        <p:spPr>
          <a:xfrm>
            <a:off x="415925" y="344805"/>
            <a:ext cx="1238250" cy="255270"/>
          </a:xfrm>
          <a:prstGeom prst="rect">
            <a:avLst/>
          </a:prstGeom>
          <a:noFill/>
          <a:ln w="9525">
            <a:noFill/>
          </a:ln>
        </p:spPr>
      </p:pic>
      <p:sp>
        <p:nvSpPr>
          <p:cNvPr id="4" name="矩形 3"/>
          <p:cNvSpPr/>
          <p:nvPr/>
        </p:nvSpPr>
        <p:spPr>
          <a:xfrm flipV="1">
            <a:off x="415925" y="662305"/>
            <a:ext cx="1905000" cy="368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2305"/>
            <a:ext cx="3131820" cy="36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17" name="组合 16"/>
          <p:cNvGrpSpPr/>
          <p:nvPr/>
        </p:nvGrpSpPr>
        <p:grpSpPr>
          <a:xfrm>
            <a:off x="369570" y="972820"/>
            <a:ext cx="4184650" cy="645160"/>
            <a:chOff x="14813" y="4680"/>
            <a:chExt cx="6590" cy="1016"/>
          </a:xfrm>
        </p:grpSpPr>
        <p:sp>
          <p:nvSpPr>
            <p:cNvPr id="18" name="文本框 17"/>
            <p:cNvSpPr txBox="1"/>
            <p:nvPr/>
          </p:nvSpPr>
          <p:spPr>
            <a:xfrm>
              <a:off x="14813" y="4680"/>
              <a:ext cx="829" cy="1016"/>
            </a:xfrm>
            <a:prstGeom prst="rect">
              <a:avLst/>
            </a:prstGeom>
            <a:noFill/>
          </p:spPr>
          <p:txBody>
            <a:bodyPr wrap="square" rtlCol="0" anchor="t">
              <a:spAutoFit/>
            </a:bodyPr>
            <a:p>
              <a:pPr algn="l"/>
              <a:r>
                <a:rPr lang="zh-CN" altLang="en-US" sz="3600" b="1" dirty="0">
                  <a:solidFill>
                    <a:schemeClr val="accent5">
                      <a:lumMod val="75000"/>
                    </a:schemeClr>
                  </a:solidFill>
                  <a:latin typeface="微软雅黑" panose="020B0503020204020204" charset="-122"/>
                  <a:ea typeface="微软雅黑" panose="020B0503020204020204" charset="-122"/>
                  <a:sym typeface="+mn-ea"/>
                </a:rPr>
                <a:t>②</a:t>
              </a:r>
              <a:endParaRPr lang="zh-CN" altLang="en-US" sz="3600" b="1" dirty="0">
                <a:solidFill>
                  <a:schemeClr val="accent5">
                    <a:lumMod val="75000"/>
                  </a:schemeClr>
                </a:solidFill>
                <a:latin typeface="微软雅黑" panose="020B0503020204020204" charset="-122"/>
                <a:ea typeface="微软雅黑" panose="020B0503020204020204" charset="-122"/>
                <a:sym typeface="+mn-ea"/>
              </a:endParaRPr>
            </a:p>
          </p:txBody>
        </p:sp>
        <p:sp>
          <p:nvSpPr>
            <p:cNvPr id="19" name="文本框 18"/>
            <p:cNvSpPr txBox="1"/>
            <p:nvPr/>
          </p:nvSpPr>
          <p:spPr>
            <a:xfrm>
              <a:off x="15670" y="4868"/>
              <a:ext cx="5733" cy="822"/>
            </a:xfrm>
            <a:prstGeom prst="rect">
              <a:avLst/>
            </a:prstGeom>
            <a:noFill/>
          </p:spPr>
          <p:txBody>
            <a:bodyPr wrap="square" rtlCol="0" anchor="t">
              <a:spAutoFit/>
            </a:bodyPr>
            <a:p>
              <a:pPr algn="l"/>
              <a:r>
                <a:rPr lang="zh-CN" altLang="en-US" sz="2800" b="1" dirty="0">
                  <a:solidFill>
                    <a:schemeClr val="accent5">
                      <a:lumMod val="75000"/>
                    </a:schemeClr>
                  </a:solidFill>
                  <a:latin typeface="微软雅黑" panose="020B0503020204020204" charset="-122"/>
                  <a:ea typeface="微软雅黑" panose="020B0503020204020204" charset="-122"/>
                  <a:sym typeface="+mn-ea"/>
                </a:rPr>
                <a:t>常年累计 项目经验</a:t>
              </a:r>
              <a:endParaRPr lang="zh-CN" altLang="en-US" sz="2800" b="1" dirty="0">
                <a:solidFill>
                  <a:schemeClr val="accent5">
                    <a:lumMod val="75000"/>
                  </a:schemeClr>
                </a:solidFill>
                <a:latin typeface="微软雅黑" panose="020B0503020204020204" charset="-122"/>
                <a:ea typeface="微软雅黑" panose="020B0503020204020204" charset="-122"/>
                <a:sym typeface="+mn-ea"/>
              </a:endParaRPr>
            </a:p>
          </p:txBody>
        </p:sp>
      </p:grpSp>
      <p:sp>
        <p:nvSpPr>
          <p:cNvPr id="21" name="文本框 14338"/>
          <p:cNvSpPr txBox="1"/>
          <p:nvPr/>
        </p:nvSpPr>
        <p:spPr>
          <a:xfrm>
            <a:off x="456353" y="2371302"/>
            <a:ext cx="3937000" cy="3540760"/>
          </a:xfrm>
          <a:prstGeom prst="rect">
            <a:avLst/>
          </a:prstGeom>
          <a:noFill/>
          <a:ln w="9525">
            <a:noFill/>
          </a:ln>
        </p:spPr>
        <p:txBody>
          <a:bodyPr wrap="square" anchor="t">
            <a:spAutoFit/>
          </a:bodyPr>
          <a:p>
            <a:r>
              <a:rPr lang="zh-CN" altLang="en-US" sz="2400" b="1" dirty="0">
                <a:latin typeface="微软雅黑" panose="020B0503020204020204" charset="-122"/>
                <a:ea typeface="微软雅黑" panose="020B0503020204020204" charset="-122"/>
              </a:rPr>
              <a:t>超过</a:t>
            </a:r>
            <a:r>
              <a:rPr lang="en-US" altLang="zh-CN" sz="2400" b="1" dirty="0">
                <a:latin typeface="微软雅黑" panose="020B0503020204020204" charset="-122"/>
                <a:ea typeface="微软雅黑" panose="020B0503020204020204" charset="-122"/>
              </a:rPr>
              <a:t>100</a:t>
            </a:r>
            <a:r>
              <a:rPr lang="zh-CN" altLang="en-US" sz="2400" b="1" dirty="0">
                <a:latin typeface="微软雅黑" panose="020B0503020204020204" charset="-122"/>
                <a:ea typeface="微软雅黑" panose="020B0503020204020204" charset="-122"/>
              </a:rPr>
              <a:t>个的项目经验</a:t>
            </a:r>
            <a:endParaRPr lang="zh-CN" altLang="en-US"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来证明你不是小白鼠</a:t>
            </a:r>
            <a:endParaRPr lang="zh-CN" altLang="en-US" sz="1865" dirty="0">
              <a:latin typeface="微软雅黑" panose="020B0503020204020204" charset="-122"/>
              <a:ea typeface="微软雅黑" panose="020B0503020204020204" charset="-122"/>
            </a:endParaRPr>
          </a:p>
          <a:p>
            <a:endParaRPr lang="zh-CN" altLang="en-US" sz="1865"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我们的案例：</a:t>
            </a:r>
            <a:endParaRPr lang="zh-CN" altLang="en-US" sz="1600" dirty="0">
              <a:latin typeface="微软雅黑" panose="020B0503020204020204" charset="-122"/>
              <a:ea typeface="微软雅黑" panose="020B0503020204020204" charset="-122"/>
            </a:endParaRPr>
          </a:p>
          <a:p>
            <a:pPr algn="just">
              <a:lnSpc>
                <a:spcPct val="150000"/>
              </a:lnSpc>
            </a:pPr>
            <a:endParaRPr lang="zh-CN" altLang="en-US" sz="9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嘉兴服务区项目，位于高速公路沿线，周围空旷无遮挡。15年夏天抵抗了灿鸿台风（1949年以来登陆浙江的最强台风），响应政府抗台要求停播24小时，全程无额外加固。</a:t>
            </a:r>
            <a:r>
              <a:rPr lang="en-US" altLang="zh-CN" sz="1600" dirty="0">
                <a:latin typeface="微软雅黑" panose="020B0503020204020204" charset="-122"/>
                <a:ea typeface="微软雅黑" panose="020B0503020204020204" charset="-122"/>
                <a:sym typeface="+mn-ea"/>
              </a:rPr>
              <a:t>5</a:t>
            </a:r>
            <a:r>
              <a:rPr lang="zh-CN" altLang="en-US" sz="1600" dirty="0">
                <a:latin typeface="微软雅黑" panose="020B0503020204020204" charset="-122"/>
                <a:ea typeface="微软雅黑" panose="020B0503020204020204" charset="-122"/>
                <a:sym typeface="+mn-ea"/>
              </a:rPr>
              <a:t>年来</a:t>
            </a:r>
            <a:r>
              <a:rPr lang="zh-CN" altLang="en-US" sz="1600" dirty="0">
                <a:latin typeface="微软雅黑" panose="020B0503020204020204" charset="-122"/>
                <a:ea typeface="微软雅黑" panose="020B0503020204020204" charset="-122"/>
              </a:rPr>
              <a:t>抵抗了多次雷击，运行稳定。</a:t>
            </a:r>
            <a:endParaRPr lang="zh-CN" altLang="en-US" sz="1600" dirty="0">
              <a:latin typeface="微软雅黑" panose="020B0503020204020204" charset="-122"/>
              <a:ea typeface="微软雅黑" panose="020B0503020204020204" charset="-122"/>
            </a:endParaRPr>
          </a:p>
        </p:txBody>
      </p:sp>
      <p:pic>
        <p:nvPicPr>
          <p:cNvPr id="28675" name="图片 14339"/>
          <p:cNvPicPr>
            <a:picLocks noChangeAspect="1"/>
          </p:cNvPicPr>
          <p:nvPr/>
        </p:nvPicPr>
        <p:blipFill>
          <a:blip r:embed="rId2"/>
          <a:srcRect/>
          <a:stretch>
            <a:fillRect/>
          </a:stretch>
        </p:blipFill>
        <p:spPr>
          <a:xfrm>
            <a:off x="5495502" y="1184698"/>
            <a:ext cx="5420783" cy="643467"/>
          </a:xfrm>
          <a:prstGeom prst="rect">
            <a:avLst/>
          </a:prstGeom>
          <a:noFill/>
          <a:ln w="9525">
            <a:noFill/>
          </a:ln>
        </p:spPr>
      </p:pic>
      <p:pic>
        <p:nvPicPr>
          <p:cNvPr id="22" name="图片 14341"/>
          <p:cNvPicPr>
            <a:picLocks noChangeAspect="1"/>
          </p:cNvPicPr>
          <p:nvPr/>
        </p:nvPicPr>
        <p:blipFill>
          <a:blip r:embed="rId3"/>
          <a:srcRect/>
          <a:stretch>
            <a:fillRect/>
          </a:stretch>
        </p:blipFill>
        <p:spPr>
          <a:xfrm>
            <a:off x="7525385" y="1783715"/>
            <a:ext cx="3597910" cy="3185160"/>
          </a:xfrm>
          <a:prstGeom prst="rect">
            <a:avLst/>
          </a:prstGeom>
          <a:noFill/>
          <a:ln w="9525">
            <a:noFill/>
          </a:ln>
        </p:spPr>
      </p:pic>
      <p:pic>
        <p:nvPicPr>
          <p:cNvPr id="23" name="图片 14342"/>
          <p:cNvPicPr>
            <a:picLocks noChangeAspect="1"/>
          </p:cNvPicPr>
          <p:nvPr/>
        </p:nvPicPr>
        <p:blipFill>
          <a:blip r:embed="rId4"/>
          <a:srcRect/>
          <a:stretch>
            <a:fillRect/>
          </a:stretch>
        </p:blipFill>
        <p:spPr>
          <a:xfrm>
            <a:off x="5495290" y="1872615"/>
            <a:ext cx="3333115" cy="3157220"/>
          </a:xfrm>
          <a:prstGeom prst="rect">
            <a:avLst/>
          </a:prstGeom>
          <a:noFill/>
          <a:ln w="9525">
            <a:noFill/>
          </a:ln>
        </p:spPr>
      </p:pic>
      <p:pic>
        <p:nvPicPr>
          <p:cNvPr id="24" name="图片 14340"/>
          <p:cNvPicPr>
            <a:picLocks noChangeAspect="1"/>
          </p:cNvPicPr>
          <p:nvPr/>
        </p:nvPicPr>
        <p:blipFill>
          <a:blip r:embed="rId5"/>
          <a:srcRect/>
          <a:stretch>
            <a:fillRect/>
          </a:stretch>
        </p:blipFill>
        <p:spPr>
          <a:xfrm>
            <a:off x="6252845" y="4974590"/>
            <a:ext cx="4103370" cy="1399540"/>
          </a:xfrm>
          <a:prstGeom prst="rect">
            <a:avLst/>
          </a:prstGeom>
          <a:noFill/>
          <a:ln w="9525">
            <a:noFill/>
          </a:ln>
        </p:spPr>
      </p:pic>
      <p:sp>
        <p:nvSpPr>
          <p:cNvPr id="27" name="矩形 26"/>
          <p:cNvSpPr/>
          <p:nvPr/>
        </p:nvSpPr>
        <p:spPr>
          <a:xfrm>
            <a:off x="10628630" y="1903095"/>
            <a:ext cx="476885" cy="198120"/>
          </a:xfrm>
          <a:prstGeom prst="rect">
            <a:avLst/>
          </a:prstGeom>
          <a:noFill/>
          <a:ln w="190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8956040" y="5740400"/>
            <a:ext cx="544830" cy="254635"/>
          </a:xfrm>
          <a:prstGeom prst="rect">
            <a:avLst/>
          </a:prstGeom>
          <a:noFill/>
          <a:ln w="190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edge">
                                      <p:cBhvr>
                                        <p:cTn id="7" dur="1000"/>
                                        <p:tgtEl>
                                          <p:spTgt spid="27"/>
                                        </p:tgtEl>
                                      </p:cBhvr>
                                    </p:animEffect>
                                  </p:childTnLst>
                                </p:cTn>
                              </p:par>
                              <p:par>
                                <p:cTn id="8" presetID="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flipV="1">
            <a:off x="2341880" y="662305"/>
            <a:ext cx="3149600" cy="368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2305"/>
            <a:ext cx="3149600" cy="368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3080" y="344805"/>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11265" name="图片 3" descr="LOGO1-01"/>
          <p:cNvPicPr>
            <a:picLocks noChangeAspect="1"/>
          </p:cNvPicPr>
          <p:nvPr/>
        </p:nvPicPr>
        <p:blipFill>
          <a:blip r:embed="rId1"/>
          <a:stretch>
            <a:fillRect/>
          </a:stretch>
        </p:blipFill>
        <p:spPr>
          <a:xfrm>
            <a:off x="415925" y="344805"/>
            <a:ext cx="1238250" cy="255270"/>
          </a:xfrm>
          <a:prstGeom prst="rect">
            <a:avLst/>
          </a:prstGeom>
          <a:noFill/>
          <a:ln w="9525">
            <a:noFill/>
          </a:ln>
        </p:spPr>
      </p:pic>
      <p:sp>
        <p:nvSpPr>
          <p:cNvPr id="4" name="矩形 3"/>
          <p:cNvSpPr/>
          <p:nvPr/>
        </p:nvSpPr>
        <p:spPr>
          <a:xfrm flipV="1">
            <a:off x="415925" y="662305"/>
            <a:ext cx="1905000" cy="368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2305"/>
            <a:ext cx="3131820" cy="36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35" name="组合 34"/>
          <p:cNvGrpSpPr/>
          <p:nvPr/>
        </p:nvGrpSpPr>
        <p:grpSpPr>
          <a:xfrm>
            <a:off x="351790" y="969010"/>
            <a:ext cx="4100195" cy="645160"/>
            <a:chOff x="11363" y="1508"/>
            <a:chExt cx="6457" cy="1016"/>
          </a:xfrm>
        </p:grpSpPr>
        <p:sp>
          <p:nvSpPr>
            <p:cNvPr id="27" name="文本框 26"/>
            <p:cNvSpPr txBox="1"/>
            <p:nvPr/>
          </p:nvSpPr>
          <p:spPr>
            <a:xfrm>
              <a:off x="11363" y="1508"/>
              <a:ext cx="829" cy="1016"/>
            </a:xfrm>
            <a:prstGeom prst="rect">
              <a:avLst/>
            </a:prstGeom>
            <a:noFill/>
          </p:spPr>
          <p:txBody>
            <a:bodyPr wrap="square" rtlCol="0" anchor="t">
              <a:spAutoFit/>
            </a:bodyPr>
            <a:p>
              <a:pPr algn="l"/>
              <a:r>
                <a:rPr lang="zh-CN" altLang="en-US" sz="3600" b="1" dirty="0">
                  <a:solidFill>
                    <a:schemeClr val="accent4">
                      <a:lumMod val="75000"/>
                    </a:schemeClr>
                  </a:solidFill>
                  <a:latin typeface="微软雅黑" panose="020B0503020204020204" charset="-122"/>
                  <a:ea typeface="微软雅黑" panose="020B0503020204020204" charset="-122"/>
                  <a:sym typeface="+mn-ea"/>
                </a:rPr>
                <a:t>③</a:t>
              </a:r>
              <a:endParaRPr lang="zh-CN" altLang="en-US" sz="3600" b="1" dirty="0">
                <a:solidFill>
                  <a:schemeClr val="accent4">
                    <a:lumMod val="75000"/>
                  </a:schemeClr>
                </a:solidFill>
                <a:latin typeface="微软雅黑" panose="020B0503020204020204" charset="-122"/>
                <a:ea typeface="微软雅黑" panose="020B0503020204020204" charset="-122"/>
                <a:sym typeface="+mn-ea"/>
              </a:endParaRPr>
            </a:p>
          </p:txBody>
        </p:sp>
        <p:sp>
          <p:nvSpPr>
            <p:cNvPr id="28" name="文本框 27"/>
            <p:cNvSpPr txBox="1"/>
            <p:nvPr/>
          </p:nvSpPr>
          <p:spPr>
            <a:xfrm>
              <a:off x="12248" y="1675"/>
              <a:ext cx="5572" cy="822"/>
            </a:xfrm>
            <a:prstGeom prst="rect">
              <a:avLst/>
            </a:prstGeom>
            <a:noFill/>
          </p:spPr>
          <p:txBody>
            <a:bodyPr wrap="square" rtlCol="0" anchor="t">
              <a:spAutoFit/>
            </a:bodyPr>
            <a:p>
              <a:pPr algn="l"/>
              <a:r>
                <a:rPr lang="zh-CN" altLang="en-US" sz="2800" b="1" dirty="0">
                  <a:solidFill>
                    <a:schemeClr val="accent4">
                      <a:lumMod val="75000"/>
                    </a:schemeClr>
                  </a:solidFill>
                  <a:latin typeface="微软雅黑" panose="020B0503020204020204" charset="-122"/>
                  <a:ea typeface="微软雅黑" panose="020B0503020204020204" charset="-122"/>
                  <a:sym typeface="+mn-ea"/>
                </a:rPr>
                <a:t>设备运动 精确控制</a:t>
              </a:r>
              <a:endParaRPr lang="zh-CN" altLang="en-US" sz="2800" b="1" dirty="0">
                <a:solidFill>
                  <a:schemeClr val="accent4">
                    <a:lumMod val="75000"/>
                  </a:schemeClr>
                </a:solidFill>
                <a:latin typeface="微软雅黑" panose="020B0503020204020204" charset="-122"/>
                <a:ea typeface="微软雅黑" panose="020B0503020204020204" charset="-122"/>
                <a:sym typeface="+mn-ea"/>
              </a:endParaRPr>
            </a:p>
          </p:txBody>
        </p:sp>
      </p:grpSp>
      <p:sp>
        <p:nvSpPr>
          <p:cNvPr id="29698" name="文本框 15362"/>
          <p:cNvSpPr txBox="1"/>
          <p:nvPr/>
        </p:nvSpPr>
        <p:spPr>
          <a:xfrm>
            <a:off x="456565" y="2365375"/>
            <a:ext cx="4041140" cy="3500120"/>
          </a:xfrm>
          <a:prstGeom prst="rect">
            <a:avLst/>
          </a:prstGeom>
          <a:noFill/>
          <a:ln w="9525">
            <a:noFill/>
          </a:ln>
        </p:spPr>
        <p:txBody>
          <a:bodyPr wrap="square" anchor="t">
            <a:spAutoFit/>
          </a:bodyPr>
          <a:p>
            <a:pPr algn="just"/>
            <a:r>
              <a:rPr lang="zh-CN" altLang="en-US" sz="2400" b="1" dirty="0">
                <a:latin typeface="微软雅黑" panose="020B0503020204020204" charset="-122"/>
                <a:ea typeface="微软雅黑" panose="020B0503020204020204" charset="-122"/>
              </a:rPr>
              <a:t>设备会转不是关键</a:t>
            </a:r>
            <a:endParaRPr lang="zh-CN" altLang="en-US" sz="2400" b="1" dirty="0">
              <a:latin typeface="微软雅黑" panose="020B0503020204020204" charset="-122"/>
              <a:ea typeface="微软雅黑" panose="020B0503020204020204" charset="-122"/>
            </a:endParaRPr>
          </a:p>
          <a:p>
            <a:pPr algn="just"/>
            <a:r>
              <a:rPr lang="zh-CN" altLang="en-US" sz="2400" b="1" dirty="0">
                <a:latin typeface="微软雅黑" panose="020B0503020204020204" charset="-122"/>
                <a:ea typeface="微软雅黑" panose="020B0503020204020204" charset="-122"/>
              </a:rPr>
              <a:t>控制系统才是关键</a:t>
            </a:r>
            <a:endParaRPr lang="zh-CN" altLang="en-US" sz="1865" dirty="0">
              <a:latin typeface="微软雅黑" panose="020B0503020204020204" charset="-122"/>
              <a:ea typeface="微软雅黑" panose="020B0503020204020204" charset="-122"/>
            </a:endParaRPr>
          </a:p>
          <a:p>
            <a:pPr algn="just"/>
            <a:endParaRPr lang="zh-CN" altLang="en-US" sz="16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从技术角度上说：</a:t>
            </a:r>
            <a:endParaRPr lang="zh-CN" altLang="en-US" sz="1600" dirty="0">
              <a:latin typeface="微软雅黑" panose="020B0503020204020204" charset="-122"/>
              <a:ea typeface="微软雅黑" panose="020B0503020204020204" charset="-122"/>
            </a:endParaRPr>
          </a:p>
          <a:p>
            <a:pPr algn="just">
              <a:lnSpc>
                <a:spcPct val="150000"/>
              </a:lnSpc>
            </a:pPr>
            <a:endParaRPr lang="zh-CN" altLang="en-US" sz="8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把一个led大屏幕转动起来，技术难度是不大的。关键是拥有一套强大的控制系统，让</a:t>
            </a:r>
            <a:r>
              <a:rPr lang="zh-CN" altLang="en-US" sz="1600" b="1" dirty="0">
                <a:latin typeface="微软雅黑" panose="020B0503020204020204" charset="-122"/>
                <a:ea typeface="微软雅黑" panose="020B0503020204020204" charset="-122"/>
              </a:rPr>
              <a:t>屏幕转动</a:t>
            </a:r>
            <a:r>
              <a:rPr lang="zh-CN" altLang="en-US" sz="1600" dirty="0">
                <a:latin typeface="微软雅黑" panose="020B0503020204020204" charset="-122"/>
                <a:ea typeface="微软雅黑" panose="020B0503020204020204" charset="-122"/>
              </a:rPr>
              <a:t>和</a:t>
            </a:r>
            <a:r>
              <a:rPr lang="zh-CN" altLang="en-US" sz="1600" b="1" dirty="0">
                <a:latin typeface="微软雅黑" panose="020B0503020204020204" charset="-122"/>
                <a:ea typeface="微软雅黑" panose="020B0503020204020204" charset="-122"/>
              </a:rPr>
              <a:t>视频播放</a:t>
            </a:r>
            <a:r>
              <a:rPr lang="zh-CN" altLang="en-US" sz="1600" dirty="0">
                <a:latin typeface="微软雅黑" panose="020B0503020204020204" charset="-122"/>
                <a:ea typeface="微软雅黑" panose="020B0503020204020204" charset="-122"/>
              </a:rPr>
              <a:t>严格配合起来，分毫不差的互相协作。来完成一条条创意视频的播放。</a:t>
            </a:r>
            <a:endParaRPr lang="zh-CN" altLang="en-US" sz="1335" dirty="0">
              <a:latin typeface="微软雅黑" panose="020B0503020204020204" charset="-122"/>
              <a:ea typeface="微软雅黑" panose="020B0503020204020204" charset="-122"/>
            </a:endParaRPr>
          </a:p>
          <a:p>
            <a:pPr algn="just">
              <a:lnSpc>
                <a:spcPct val="150000"/>
              </a:lnSpc>
            </a:pPr>
            <a:endParaRPr lang="zh-CN" altLang="en-US" sz="100" dirty="0">
              <a:latin typeface="Arial" panose="020B0604020202020204" pitchFamily="34" charset="0"/>
              <a:ea typeface="宋体" panose="02010600030101010101" pitchFamily="2" charset="-122"/>
            </a:endParaRPr>
          </a:p>
        </p:txBody>
      </p:sp>
      <p:sp>
        <p:nvSpPr>
          <p:cNvPr id="25"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pic>
        <p:nvPicPr>
          <p:cNvPr id="3" name="内容占位符 2" descr="3"/>
          <p:cNvPicPr>
            <a:picLocks noChangeAspect="1"/>
          </p:cNvPicPr>
          <p:nvPr>
            <p:ph/>
          </p:nvPr>
        </p:nvPicPr>
        <p:blipFill>
          <a:blip r:embed="rId2"/>
          <a:stretch>
            <a:fillRect/>
          </a:stretch>
        </p:blipFill>
        <p:spPr>
          <a:xfrm>
            <a:off x="3844925" y="641985"/>
            <a:ext cx="8717915" cy="58121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ppt_x"/>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 name="组合 37"/>
          <p:cNvGrpSpPr/>
          <p:nvPr/>
        </p:nvGrpSpPr>
        <p:grpSpPr>
          <a:xfrm>
            <a:off x="351790" y="958850"/>
            <a:ext cx="5431790" cy="645160"/>
            <a:chOff x="3291" y="5613"/>
            <a:chExt cx="8554" cy="1016"/>
          </a:xfrm>
        </p:grpSpPr>
        <p:sp>
          <p:nvSpPr>
            <p:cNvPr id="29" name="文本框 28"/>
            <p:cNvSpPr txBox="1"/>
            <p:nvPr/>
          </p:nvSpPr>
          <p:spPr>
            <a:xfrm>
              <a:off x="3291" y="5613"/>
              <a:ext cx="829" cy="1016"/>
            </a:xfrm>
            <a:prstGeom prst="rect">
              <a:avLst/>
            </a:prstGeom>
            <a:noFill/>
          </p:spPr>
          <p:txBody>
            <a:bodyPr wrap="square" rtlCol="0" anchor="t">
              <a:spAutoFit/>
            </a:bodyPr>
            <a:p>
              <a:pPr algn="l"/>
              <a:r>
                <a:rPr lang="zh-CN" altLang="en-US" sz="3600" b="1" dirty="0">
                  <a:solidFill>
                    <a:srgbClr val="7030A0"/>
                  </a:solidFill>
                  <a:latin typeface="微软雅黑" panose="020B0503020204020204" charset="-122"/>
                  <a:ea typeface="微软雅黑" panose="020B0503020204020204" charset="-122"/>
                  <a:sym typeface="+mn-ea"/>
                </a:rPr>
                <a:t>④</a:t>
              </a:r>
              <a:endParaRPr lang="zh-CN" altLang="en-US" sz="3600" b="1" dirty="0">
                <a:solidFill>
                  <a:srgbClr val="7030A0"/>
                </a:solidFill>
                <a:latin typeface="微软雅黑" panose="020B0503020204020204" charset="-122"/>
                <a:ea typeface="微软雅黑" panose="020B0503020204020204" charset="-122"/>
                <a:sym typeface="+mn-ea"/>
              </a:endParaRPr>
            </a:p>
          </p:txBody>
        </p:sp>
        <p:sp>
          <p:nvSpPr>
            <p:cNvPr id="30" name="文本框 29"/>
            <p:cNvSpPr txBox="1"/>
            <p:nvPr/>
          </p:nvSpPr>
          <p:spPr>
            <a:xfrm>
              <a:off x="4181" y="5766"/>
              <a:ext cx="7664" cy="822"/>
            </a:xfrm>
            <a:prstGeom prst="rect">
              <a:avLst/>
            </a:prstGeom>
            <a:noFill/>
          </p:spPr>
          <p:txBody>
            <a:bodyPr wrap="square" rtlCol="0" anchor="t">
              <a:spAutoFit/>
            </a:bodyPr>
            <a:p>
              <a:pPr algn="l"/>
              <a:r>
                <a:rPr lang="zh-CN" altLang="en-US" sz="2800" b="1" dirty="0">
                  <a:solidFill>
                    <a:srgbClr val="7030A0"/>
                  </a:solidFill>
                  <a:latin typeface="微软雅黑" panose="020B0503020204020204" charset="-122"/>
                  <a:ea typeface="微软雅黑" panose="020B0503020204020204" charset="-122"/>
                  <a:sym typeface="+mn-ea"/>
                </a:rPr>
                <a:t>顶级品牌配件 整机</a:t>
              </a:r>
              <a:r>
                <a:rPr lang="en-US" altLang="zh-CN" sz="2800" b="1" dirty="0">
                  <a:solidFill>
                    <a:srgbClr val="7030A0"/>
                  </a:solidFill>
                  <a:latin typeface="微软雅黑" panose="020B0503020204020204" charset="-122"/>
                  <a:ea typeface="微软雅黑" panose="020B0503020204020204" charset="-122"/>
                  <a:sym typeface="+mn-ea"/>
                </a:rPr>
                <a:t>CE</a:t>
              </a:r>
              <a:r>
                <a:rPr lang="zh-CN" altLang="en-US" sz="2800" b="1" dirty="0">
                  <a:solidFill>
                    <a:srgbClr val="7030A0"/>
                  </a:solidFill>
                  <a:latin typeface="微软雅黑" panose="020B0503020204020204" charset="-122"/>
                  <a:ea typeface="微软雅黑" panose="020B0503020204020204" charset="-122"/>
                  <a:sym typeface="+mn-ea"/>
                </a:rPr>
                <a:t>认证</a:t>
              </a:r>
              <a:endParaRPr lang="zh-CN" altLang="en-US" sz="2800" b="1" dirty="0">
                <a:solidFill>
                  <a:srgbClr val="7030A0"/>
                </a:solidFill>
                <a:latin typeface="微软雅黑" panose="020B0503020204020204" charset="-122"/>
                <a:ea typeface="微软雅黑" panose="020B0503020204020204" charset="-122"/>
                <a:sym typeface="+mn-ea"/>
              </a:endParaRPr>
            </a:p>
          </p:txBody>
        </p:sp>
      </p:grpSp>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flipV="1">
            <a:off x="2341880" y="662305"/>
            <a:ext cx="3149600" cy="368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2305"/>
            <a:ext cx="3149600" cy="368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3080" y="344805"/>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11265" name="图片 3" descr="LOGO1-01"/>
          <p:cNvPicPr>
            <a:picLocks noChangeAspect="1"/>
          </p:cNvPicPr>
          <p:nvPr/>
        </p:nvPicPr>
        <p:blipFill>
          <a:blip r:embed="rId1"/>
          <a:stretch>
            <a:fillRect/>
          </a:stretch>
        </p:blipFill>
        <p:spPr>
          <a:xfrm>
            <a:off x="415925" y="344805"/>
            <a:ext cx="1238250" cy="255270"/>
          </a:xfrm>
          <a:prstGeom prst="rect">
            <a:avLst/>
          </a:prstGeom>
          <a:noFill/>
          <a:ln w="9525">
            <a:noFill/>
          </a:ln>
        </p:spPr>
      </p:pic>
      <p:sp>
        <p:nvSpPr>
          <p:cNvPr id="4" name="矩形 3"/>
          <p:cNvSpPr/>
          <p:nvPr/>
        </p:nvSpPr>
        <p:spPr>
          <a:xfrm flipV="1">
            <a:off x="415925" y="662305"/>
            <a:ext cx="1905000" cy="368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2305"/>
            <a:ext cx="3131820" cy="36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9698" name="文本框 15362"/>
          <p:cNvSpPr txBox="1"/>
          <p:nvPr/>
        </p:nvSpPr>
        <p:spPr>
          <a:xfrm>
            <a:off x="450215" y="2353945"/>
            <a:ext cx="3816985" cy="2922905"/>
          </a:xfrm>
          <a:prstGeom prst="rect">
            <a:avLst/>
          </a:prstGeom>
          <a:noFill/>
          <a:ln w="9525">
            <a:noFill/>
          </a:ln>
        </p:spPr>
        <p:txBody>
          <a:bodyPr wrap="square" anchor="t">
            <a:spAutoFit/>
          </a:bodyPr>
          <a:p>
            <a:pPr algn="just"/>
            <a:r>
              <a:rPr lang="en-US" altLang="zh-CN" sz="2400" b="1" dirty="0">
                <a:latin typeface="微软雅黑" panose="020B0503020204020204" charset="-122"/>
                <a:ea typeface="微软雅黑" panose="020B0503020204020204" charset="-122"/>
              </a:rPr>
              <a:t>CE</a:t>
            </a:r>
            <a:r>
              <a:rPr lang="zh-CN" altLang="en-US" sz="2400" b="1" dirty="0">
                <a:latin typeface="微软雅黑" panose="020B0503020204020204" charset="-122"/>
                <a:ea typeface="微软雅黑" panose="020B0503020204020204" charset="-122"/>
              </a:rPr>
              <a:t>认证</a:t>
            </a:r>
            <a:endParaRPr lang="zh-CN" altLang="en-US" sz="1865" dirty="0">
              <a:latin typeface="微软雅黑" panose="020B0503020204020204" charset="-122"/>
              <a:ea typeface="微软雅黑" panose="020B0503020204020204" charset="-122"/>
            </a:endParaRPr>
          </a:p>
          <a:p>
            <a:pPr algn="just"/>
            <a:endParaRPr lang="zh-CN" altLang="en-US" sz="16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不说大的，我们说小的。</a:t>
            </a:r>
            <a:endParaRPr lang="zh-CN" altLang="en-US" sz="1600" dirty="0">
              <a:latin typeface="微软雅黑" panose="020B0503020204020204" charset="-122"/>
              <a:ea typeface="微软雅黑" panose="020B0503020204020204" charset="-122"/>
            </a:endParaRPr>
          </a:p>
          <a:p>
            <a:pPr algn="just">
              <a:lnSpc>
                <a:spcPct val="150000"/>
              </a:lnSpc>
            </a:pPr>
            <a:endParaRPr lang="zh-CN" altLang="en-US" sz="800" dirty="0">
              <a:latin typeface="微软雅黑" panose="020B0503020204020204" charset="-122"/>
              <a:ea typeface="微软雅黑" panose="020B0503020204020204" charset="-122"/>
            </a:endParaRPr>
          </a:p>
          <a:p>
            <a:pPr algn="just">
              <a:lnSpc>
                <a:spcPct val="150000"/>
              </a:lnSpc>
            </a:pPr>
            <a:r>
              <a:rPr lang="zh-CN" altLang="en-US" sz="1600" dirty="0">
                <a:latin typeface="微软雅黑" panose="020B0503020204020204" charset="-122"/>
                <a:ea typeface="微软雅黑" panose="020B0503020204020204" charset="-122"/>
              </a:rPr>
              <a:t>一条</a:t>
            </a:r>
            <a:r>
              <a:rPr lang="en-US" altLang="zh-CN" sz="1600" dirty="0">
                <a:latin typeface="微软雅黑" panose="020B0503020204020204" charset="-122"/>
                <a:ea typeface="微软雅黑" panose="020B0503020204020204" charset="-122"/>
              </a:rPr>
              <a:t>LED</a:t>
            </a:r>
            <a:r>
              <a:rPr lang="zh-CN" altLang="en-US" sz="1600" dirty="0">
                <a:latin typeface="微软雅黑" panose="020B0503020204020204" charset="-122"/>
                <a:ea typeface="微软雅黑" panose="020B0503020204020204" charset="-122"/>
              </a:rPr>
              <a:t>模组排线，由</a:t>
            </a:r>
            <a:r>
              <a:rPr lang="en-US" altLang="zh-CN" sz="1600" dirty="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根排线</a:t>
            </a:r>
            <a:r>
              <a:rPr lang="en-US" altLang="zh-CN" sz="1600" dirty="0">
                <a:latin typeface="微软雅黑" panose="020B0503020204020204" charset="-122"/>
                <a:ea typeface="微软雅黑" panose="020B0503020204020204" charset="-122"/>
              </a:rPr>
              <a:t>2</a:t>
            </a:r>
            <a:r>
              <a:rPr lang="zh-CN" altLang="en-US" sz="1600" dirty="0">
                <a:latin typeface="微软雅黑" panose="020B0503020204020204" charset="-122"/>
                <a:ea typeface="微软雅黑" panose="020B0503020204020204" charset="-122"/>
              </a:rPr>
              <a:t>个接插头组成。</a:t>
            </a:r>
            <a:r>
              <a:rPr lang="en-US" altLang="zh-CN" sz="1600" dirty="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个普通接插头</a:t>
            </a:r>
            <a:r>
              <a:rPr lang="en-US" altLang="zh-CN" sz="1600" dirty="0">
                <a:latin typeface="微软雅黑" panose="020B0503020204020204" charset="-122"/>
                <a:ea typeface="微软雅黑" panose="020B0503020204020204" charset="-122"/>
              </a:rPr>
              <a:t>8</a:t>
            </a:r>
            <a:r>
              <a:rPr lang="zh-CN" altLang="en-US" sz="1600" dirty="0">
                <a:latin typeface="微软雅黑" panose="020B0503020204020204" charset="-122"/>
                <a:ea typeface="微软雅黑" panose="020B0503020204020204" charset="-122"/>
              </a:rPr>
              <a:t>分钱，而台湾南士镀金接插头</a:t>
            </a:r>
            <a:r>
              <a:rPr lang="en-US" altLang="zh-CN" sz="1600" dirty="0">
                <a:latin typeface="微软雅黑" panose="020B0503020204020204" charset="-122"/>
                <a:ea typeface="微软雅黑" panose="020B0503020204020204" charset="-122"/>
              </a:rPr>
              <a:t>6</a:t>
            </a:r>
            <a:r>
              <a:rPr lang="zh-CN" altLang="en-US" sz="1600" dirty="0">
                <a:latin typeface="微软雅黑" panose="020B0503020204020204" charset="-122"/>
                <a:ea typeface="微软雅黑" panose="020B0503020204020204" charset="-122"/>
              </a:rPr>
              <a:t>角</a:t>
            </a:r>
            <a:r>
              <a:rPr lang="en-US" altLang="zh-CN" sz="1600" dirty="0">
                <a:latin typeface="微软雅黑" panose="020B0503020204020204" charset="-122"/>
                <a:ea typeface="微软雅黑" panose="020B0503020204020204" charset="-122"/>
              </a:rPr>
              <a:t>5</a:t>
            </a:r>
            <a:r>
              <a:rPr lang="zh-CN" altLang="en-US" sz="1600" dirty="0">
                <a:latin typeface="微软雅黑" panose="020B0503020204020204" charset="-122"/>
                <a:ea typeface="微软雅黑" panose="020B0503020204020204" charset="-122"/>
              </a:rPr>
              <a:t>分钱。</a:t>
            </a:r>
            <a:endParaRPr lang="zh-CN" altLang="en-US" sz="1600" dirty="0">
              <a:latin typeface="微软雅黑" panose="020B0503020204020204" charset="-122"/>
              <a:ea typeface="微软雅黑" panose="020B0503020204020204" charset="-122"/>
            </a:endParaRPr>
          </a:p>
          <a:p>
            <a:pPr algn="just">
              <a:lnSpc>
                <a:spcPct val="150000"/>
              </a:lnSpc>
            </a:pPr>
            <a:endParaRPr lang="zh-CN" altLang="en-US" sz="800" dirty="0">
              <a:latin typeface="微软雅黑" panose="020B0503020204020204" charset="-122"/>
              <a:ea typeface="微软雅黑" panose="020B0503020204020204" charset="-122"/>
            </a:endParaRPr>
          </a:p>
          <a:p>
            <a:pPr algn="just">
              <a:lnSpc>
                <a:spcPct val="150000"/>
              </a:lnSpc>
            </a:pPr>
            <a:r>
              <a:rPr lang="zh-CN" altLang="en-US" sz="1600" b="1" dirty="0">
                <a:solidFill>
                  <a:srgbClr val="FF0000"/>
                </a:solidFill>
                <a:latin typeface="微软雅黑" panose="020B0503020204020204" charset="-122"/>
                <a:ea typeface="微软雅黑" panose="020B0503020204020204" charset="-122"/>
              </a:rPr>
              <a:t>八倍</a:t>
            </a:r>
            <a:r>
              <a:rPr lang="zh-CN" altLang="en-US" sz="1600" dirty="0">
                <a:latin typeface="微软雅黑" panose="020B0503020204020204" charset="-122"/>
                <a:ea typeface="微软雅黑" panose="020B0503020204020204" charset="-122"/>
              </a:rPr>
              <a:t>的</a:t>
            </a:r>
            <a:r>
              <a:rPr lang="zh-CN" altLang="en-US" sz="1600" b="1" dirty="0">
                <a:solidFill>
                  <a:srgbClr val="FF0000"/>
                </a:solidFill>
                <a:latin typeface="微软雅黑" panose="020B0503020204020204" charset="-122"/>
                <a:ea typeface="微软雅黑" panose="020B0503020204020204" charset="-122"/>
              </a:rPr>
              <a:t>价格</a:t>
            </a:r>
            <a:r>
              <a:rPr lang="zh-CN" altLang="en-US" sz="1600" dirty="0">
                <a:solidFill>
                  <a:schemeClr val="tx1">
                    <a:lumMod val="95000"/>
                    <a:lumOff val="5000"/>
                  </a:schemeClr>
                </a:solidFill>
                <a:latin typeface="微软雅黑" panose="020B0503020204020204" charset="-122"/>
                <a:ea typeface="微软雅黑" panose="020B0503020204020204" charset="-122"/>
              </a:rPr>
              <a:t>，换来</a:t>
            </a:r>
            <a:r>
              <a:rPr lang="zh-CN" altLang="en-US" sz="1600" b="1" dirty="0">
                <a:solidFill>
                  <a:srgbClr val="FF0000"/>
                </a:solidFill>
                <a:latin typeface="微软雅黑" panose="020B0503020204020204" charset="-122"/>
                <a:ea typeface="微软雅黑" panose="020B0503020204020204" charset="-122"/>
              </a:rPr>
              <a:t>十倍</a:t>
            </a:r>
            <a:r>
              <a:rPr lang="zh-CN" altLang="en-US" sz="1600" dirty="0">
                <a:latin typeface="微软雅黑" panose="020B0503020204020204" charset="-122"/>
                <a:ea typeface="微软雅黑" panose="020B0503020204020204" charset="-122"/>
              </a:rPr>
              <a:t>的</a:t>
            </a:r>
            <a:r>
              <a:rPr lang="zh-CN" altLang="en-US" sz="1600" b="1" dirty="0">
                <a:solidFill>
                  <a:srgbClr val="FF0000"/>
                </a:solidFill>
                <a:latin typeface="微软雅黑" panose="020B0503020204020204" charset="-122"/>
                <a:ea typeface="微软雅黑" panose="020B0503020204020204" charset="-122"/>
              </a:rPr>
              <a:t>安心</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grpSp>
        <p:nvGrpSpPr>
          <p:cNvPr id="12" name="组合 11"/>
          <p:cNvGrpSpPr/>
          <p:nvPr/>
        </p:nvGrpSpPr>
        <p:grpSpPr>
          <a:xfrm>
            <a:off x="4786630" y="2988945"/>
            <a:ext cx="6656705" cy="2349085"/>
            <a:chOff x="8104" y="2249"/>
            <a:chExt cx="8156" cy="2878"/>
          </a:xfrm>
        </p:grpSpPr>
        <p:pic>
          <p:nvPicPr>
            <p:cNvPr id="3" name="图片 2"/>
            <p:cNvPicPr>
              <a:picLocks noChangeAspect="1"/>
            </p:cNvPicPr>
            <p:nvPr/>
          </p:nvPicPr>
          <p:blipFill>
            <a:blip r:embed="rId2"/>
            <a:srcRect/>
            <a:stretch>
              <a:fillRect/>
            </a:stretch>
          </p:blipFill>
          <p:spPr>
            <a:xfrm>
              <a:off x="8200" y="2249"/>
              <a:ext cx="8060" cy="1224"/>
            </a:xfrm>
            <a:prstGeom prst="rect">
              <a:avLst/>
            </a:prstGeom>
          </p:spPr>
        </p:pic>
        <p:pic>
          <p:nvPicPr>
            <p:cNvPr id="8" name="图片 7"/>
            <p:cNvPicPr>
              <a:picLocks noChangeAspect="1"/>
            </p:cNvPicPr>
            <p:nvPr/>
          </p:nvPicPr>
          <p:blipFill>
            <a:blip r:embed="rId3"/>
            <a:srcRect r="77288"/>
            <a:stretch>
              <a:fillRect/>
            </a:stretch>
          </p:blipFill>
          <p:spPr>
            <a:xfrm>
              <a:off x="14511" y="3762"/>
              <a:ext cx="1749" cy="1365"/>
            </a:xfrm>
            <a:prstGeom prst="rect">
              <a:avLst/>
            </a:prstGeom>
          </p:spPr>
        </p:pic>
        <p:pic>
          <p:nvPicPr>
            <p:cNvPr id="10" name="图片 9"/>
            <p:cNvPicPr>
              <a:picLocks noChangeAspect="1"/>
            </p:cNvPicPr>
            <p:nvPr/>
          </p:nvPicPr>
          <p:blipFill>
            <a:blip r:embed="rId4"/>
            <a:srcRect/>
            <a:stretch>
              <a:fillRect/>
            </a:stretch>
          </p:blipFill>
          <p:spPr>
            <a:xfrm>
              <a:off x="8104" y="3762"/>
              <a:ext cx="4072" cy="1160"/>
            </a:xfrm>
            <a:prstGeom prst="rect">
              <a:avLst/>
            </a:prstGeom>
          </p:spPr>
        </p:pic>
        <p:pic>
          <p:nvPicPr>
            <p:cNvPr id="11" name="图片 10"/>
            <p:cNvPicPr>
              <a:picLocks noChangeAspect="1"/>
            </p:cNvPicPr>
            <p:nvPr/>
          </p:nvPicPr>
          <p:blipFill>
            <a:blip r:embed="rId5"/>
            <a:srcRect r="54585"/>
            <a:stretch>
              <a:fillRect/>
            </a:stretch>
          </p:blipFill>
          <p:spPr>
            <a:xfrm>
              <a:off x="12377" y="3840"/>
              <a:ext cx="1719" cy="1068"/>
            </a:xfrm>
            <a:prstGeom prst="rect">
              <a:avLst/>
            </a:prstGeom>
          </p:spPr>
        </p:pic>
      </p:grpSp>
      <p:pic>
        <p:nvPicPr>
          <p:cNvPr id="16" name="图片 15" descr="CE认证"/>
          <p:cNvPicPr>
            <a:picLocks noChangeAspect="1"/>
          </p:cNvPicPr>
          <p:nvPr/>
        </p:nvPicPr>
        <p:blipFill>
          <a:blip r:embed="rId6"/>
          <a:stretch>
            <a:fillRect/>
          </a:stretch>
        </p:blipFill>
        <p:spPr>
          <a:xfrm>
            <a:off x="7988935" y="1056005"/>
            <a:ext cx="1107440" cy="1477645"/>
          </a:xfrm>
          <a:prstGeom prst="rect">
            <a:avLst/>
          </a:prstGeom>
        </p:spPr>
      </p:pic>
      <p:pic>
        <p:nvPicPr>
          <p:cNvPr id="17" name="图片 16" descr="CE认证2"/>
          <p:cNvPicPr>
            <a:picLocks noChangeAspect="1"/>
          </p:cNvPicPr>
          <p:nvPr/>
        </p:nvPicPr>
        <p:blipFill>
          <a:blip r:embed="rId7"/>
          <a:stretch>
            <a:fillRect/>
          </a:stretch>
        </p:blipFill>
        <p:spPr>
          <a:xfrm>
            <a:off x="9843770" y="1056640"/>
            <a:ext cx="1119505" cy="1477010"/>
          </a:xfrm>
          <a:prstGeom prst="rect">
            <a:avLst/>
          </a:prstGeom>
        </p:spPr>
      </p:pic>
      <p:pic>
        <p:nvPicPr>
          <p:cNvPr id="31" name="内容占位符 30"/>
          <p:cNvPicPr>
            <a:picLocks noChangeAspect="1"/>
          </p:cNvPicPr>
          <p:nvPr>
            <p:ph/>
          </p:nvPr>
        </p:nvPicPr>
        <p:blipFill>
          <a:blip r:embed="rId3"/>
          <a:srcRect l="48053"/>
          <a:stretch>
            <a:fillRect/>
          </a:stretch>
        </p:blipFill>
        <p:spPr>
          <a:xfrm>
            <a:off x="4734560" y="5338445"/>
            <a:ext cx="3195320" cy="1087120"/>
          </a:xfrm>
          <a:prstGeom prst="rect">
            <a:avLst/>
          </a:prstGeom>
        </p:spPr>
      </p:pic>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1" nodeType="after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ppt_x"/>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专利合集图"/>
          <p:cNvPicPr>
            <a:picLocks noChangeAspect="1"/>
          </p:cNvPicPr>
          <p:nvPr/>
        </p:nvPicPr>
        <p:blipFill>
          <a:blip r:embed="rId1"/>
          <a:srcRect/>
          <a:stretch>
            <a:fillRect/>
          </a:stretch>
        </p:blipFill>
        <p:spPr>
          <a:xfrm>
            <a:off x="1308735" y="1626235"/>
            <a:ext cx="9263380" cy="5044440"/>
          </a:xfrm>
          <a:prstGeom prst="rect">
            <a:avLst/>
          </a:prstGeom>
        </p:spPr>
      </p:pic>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flipV="1">
            <a:off x="2341880" y="662305"/>
            <a:ext cx="3149600" cy="368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2305"/>
            <a:ext cx="3149600" cy="368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3080" y="344805"/>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11265" name="图片 3" descr="LOGO1-01"/>
          <p:cNvPicPr>
            <a:picLocks noChangeAspect="1"/>
          </p:cNvPicPr>
          <p:nvPr/>
        </p:nvPicPr>
        <p:blipFill>
          <a:blip r:embed="rId2"/>
          <a:stretch>
            <a:fillRect/>
          </a:stretch>
        </p:blipFill>
        <p:spPr>
          <a:xfrm>
            <a:off x="415925" y="344805"/>
            <a:ext cx="1238250" cy="255270"/>
          </a:xfrm>
          <a:prstGeom prst="rect">
            <a:avLst/>
          </a:prstGeom>
          <a:noFill/>
          <a:ln w="9525">
            <a:noFill/>
          </a:ln>
        </p:spPr>
      </p:pic>
      <p:sp>
        <p:nvSpPr>
          <p:cNvPr id="4" name="矩形 3"/>
          <p:cNvSpPr/>
          <p:nvPr/>
        </p:nvSpPr>
        <p:spPr>
          <a:xfrm flipV="1">
            <a:off x="415925" y="662305"/>
            <a:ext cx="1905000" cy="368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2305"/>
            <a:ext cx="3131820" cy="36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473075" y="895985"/>
            <a:ext cx="5130800" cy="829945"/>
          </a:xfrm>
          <a:prstGeom prst="rect">
            <a:avLst/>
          </a:prstGeom>
          <a:noFill/>
        </p:spPr>
        <p:txBody>
          <a:bodyPr wrap="none" rtlCol="0" anchor="t">
            <a:spAutoFit/>
          </a:bodyPr>
          <a:p>
            <a:pPr algn="l">
              <a:lnSpc>
                <a:spcPct val="100000"/>
              </a:lnSpc>
            </a:pPr>
            <a:r>
              <a:rPr lang="zh-CN" altLang="en-US" sz="1600" dirty="0">
                <a:latin typeface="微软雅黑" panose="020B0503020204020204" charset="-122"/>
                <a:ea typeface="微软雅黑" panose="020B0503020204020204" charset="-122"/>
                <a:sym typeface="+mn-ea"/>
              </a:rPr>
              <a:t>磐景研发中心  年投入超过</a:t>
            </a:r>
            <a:r>
              <a:rPr lang="en-US" altLang="zh-CN" sz="2400" b="1" dirty="0">
                <a:solidFill>
                  <a:srgbClr val="C00000"/>
                </a:solidFill>
                <a:latin typeface="微软雅黑" panose="020B0503020204020204" charset="-122"/>
                <a:ea typeface="微软雅黑" panose="020B0503020204020204" charset="-122"/>
                <a:sym typeface="+mn-ea"/>
              </a:rPr>
              <a:t>600</a:t>
            </a:r>
            <a:r>
              <a:rPr lang="zh-CN" altLang="en-US" sz="2400" b="1" dirty="0">
                <a:solidFill>
                  <a:srgbClr val="C00000"/>
                </a:solidFill>
                <a:latin typeface="微软雅黑" panose="020B0503020204020204" charset="-122"/>
                <a:ea typeface="微软雅黑" panose="020B0503020204020204" charset="-122"/>
                <a:sym typeface="+mn-ea"/>
              </a:rPr>
              <a:t>万</a:t>
            </a:r>
            <a:r>
              <a:rPr lang="zh-CN" altLang="en-US" sz="1600" dirty="0">
                <a:latin typeface="微软雅黑" panose="020B0503020204020204" charset="-122"/>
                <a:ea typeface="微软雅黑" panose="020B0503020204020204" charset="-122"/>
                <a:sym typeface="+mn-ea"/>
              </a:rPr>
              <a:t>。</a:t>
            </a:r>
            <a:endParaRPr lang="zh-CN" altLang="en-US" sz="1600" dirty="0">
              <a:latin typeface="微软雅黑" panose="020B0503020204020204" charset="-122"/>
              <a:ea typeface="微软雅黑" panose="020B0503020204020204" charset="-122"/>
              <a:sym typeface="+mn-ea"/>
            </a:endParaRPr>
          </a:p>
          <a:p>
            <a:pPr algn="l">
              <a:lnSpc>
                <a:spcPct val="100000"/>
              </a:lnSpc>
            </a:pPr>
            <a:r>
              <a:rPr lang="zh-CN" altLang="en-US" sz="1600" dirty="0">
                <a:latin typeface="微软雅黑" panose="020B0503020204020204" charset="-122"/>
                <a:ea typeface="微软雅黑" panose="020B0503020204020204" charset="-122"/>
                <a:sym typeface="+mn-ea"/>
              </a:rPr>
              <a:t>拥有各项发明、实用新型、外观设计专利多达</a:t>
            </a:r>
            <a:r>
              <a:rPr lang="zh-CN" altLang="en-US" sz="2400" b="1" dirty="0">
                <a:solidFill>
                  <a:srgbClr val="C00000"/>
                </a:solidFill>
                <a:latin typeface="微软雅黑" panose="020B0503020204020204" charset="-122"/>
                <a:ea typeface="微软雅黑" panose="020B0503020204020204" charset="-122"/>
                <a:sym typeface="+mn-ea"/>
              </a:rPr>
              <a:t>2</a:t>
            </a:r>
            <a:r>
              <a:rPr lang="en-US" altLang="zh-CN" sz="2400" b="1" dirty="0">
                <a:solidFill>
                  <a:srgbClr val="C00000"/>
                </a:solidFill>
                <a:latin typeface="微软雅黑" panose="020B0503020204020204" charset="-122"/>
                <a:ea typeface="微软雅黑" panose="020B0503020204020204" charset="-122"/>
                <a:sym typeface="+mn-ea"/>
              </a:rPr>
              <a:t>6</a:t>
            </a:r>
            <a:r>
              <a:rPr lang="zh-CN" altLang="en-US" sz="2400" b="1" dirty="0">
                <a:solidFill>
                  <a:srgbClr val="C00000"/>
                </a:solidFill>
                <a:latin typeface="微软雅黑" panose="020B0503020204020204" charset="-122"/>
                <a:ea typeface="微软雅黑" panose="020B0503020204020204" charset="-122"/>
                <a:sym typeface="+mn-ea"/>
              </a:rPr>
              <a:t>个</a:t>
            </a:r>
            <a:r>
              <a:rPr lang="zh-CN" altLang="en-US" sz="1600" dirty="0">
                <a:latin typeface="微软雅黑" panose="020B0503020204020204" charset="-122"/>
                <a:ea typeface="微软雅黑" panose="020B0503020204020204" charset="-122"/>
                <a:sym typeface="+mn-ea"/>
              </a:rPr>
              <a:t>。</a:t>
            </a:r>
            <a:endParaRPr lang="zh-CN" altLang="en-US" dirty="0">
              <a:latin typeface="微软雅黑" panose="020B0503020204020204" charset="-122"/>
              <a:ea typeface="微软雅黑" panose="020B0503020204020204" charset="-122"/>
              <a:sym typeface="+mn-ea"/>
            </a:endParaRPr>
          </a:p>
        </p:txBody>
      </p:sp>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flipV="1">
            <a:off x="2341880" y="662305"/>
            <a:ext cx="3149600" cy="368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2305"/>
            <a:ext cx="3149600" cy="368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3080" y="344805"/>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11265" name="图片 3" descr="LOGO1-01"/>
          <p:cNvPicPr>
            <a:picLocks noChangeAspect="1"/>
          </p:cNvPicPr>
          <p:nvPr/>
        </p:nvPicPr>
        <p:blipFill>
          <a:blip r:embed="rId1"/>
          <a:stretch>
            <a:fillRect/>
          </a:stretch>
        </p:blipFill>
        <p:spPr>
          <a:xfrm>
            <a:off x="415925" y="344805"/>
            <a:ext cx="1238250" cy="255270"/>
          </a:xfrm>
          <a:prstGeom prst="rect">
            <a:avLst/>
          </a:prstGeom>
          <a:noFill/>
          <a:ln w="9525">
            <a:noFill/>
          </a:ln>
        </p:spPr>
      </p:pic>
      <p:sp>
        <p:nvSpPr>
          <p:cNvPr id="4" name="矩形 3"/>
          <p:cNvSpPr/>
          <p:nvPr/>
        </p:nvSpPr>
        <p:spPr>
          <a:xfrm flipV="1">
            <a:off x="415925" y="662305"/>
            <a:ext cx="1905000" cy="368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2305"/>
            <a:ext cx="3131820" cy="368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3" name="Picture 2" descr="D:\桌面\PJZZ-WW\03-MC\03-02-市场部\图片\公司简介图片\专利图片1\图片2.png图片2"/>
          <p:cNvPicPr>
            <a:picLocks noChangeAspect="1" noChangeArrowheads="1"/>
          </p:cNvPicPr>
          <p:nvPr/>
        </p:nvPicPr>
        <p:blipFill>
          <a:blip r:embed="rId2"/>
          <a:srcRect/>
          <a:stretch>
            <a:fillRect/>
          </a:stretch>
        </p:blipFill>
        <p:spPr bwMode="auto">
          <a:xfrm>
            <a:off x="988695" y="1144905"/>
            <a:ext cx="1305560" cy="17405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表格 9"/>
          <p:cNvGraphicFramePr/>
          <p:nvPr/>
        </p:nvGraphicFramePr>
        <p:xfrm>
          <a:off x="442595" y="3014345"/>
          <a:ext cx="11485880" cy="3709670"/>
        </p:xfrm>
        <a:graphic>
          <a:graphicData uri="http://schemas.openxmlformats.org/drawingml/2006/table">
            <a:tbl>
              <a:tblPr firstRow="1" bandRow="1">
                <a:tableStyleId>{5C22544A-7EE6-4342-B048-85BDC9FD1C3A}</a:tableStyleId>
              </a:tblPr>
              <a:tblGrid>
                <a:gridCol w="2871470"/>
                <a:gridCol w="2871470"/>
                <a:gridCol w="2871470"/>
                <a:gridCol w="2871470"/>
              </a:tblGrid>
              <a:tr h="516890">
                <a:tc>
                  <a:txBody>
                    <a:bodyPr/>
                    <a:p>
                      <a:pPr algn="just">
                        <a:buNone/>
                      </a:pPr>
                      <a:r>
                        <a:rPr lang="zh-CN" altLang="en-US" sz="1200" b="1">
                          <a:solidFill>
                            <a:schemeClr val="tx1"/>
                          </a:solidFill>
                          <a:latin typeface="微软雅黑" panose="020B0503020204020204" charset="-122"/>
                          <a:ea typeface="微软雅黑" panose="020B0503020204020204" charset="-122"/>
                        </a:rPr>
                        <a:t>专利名称：基于屏幕动态显示的互动系统</a:t>
                      </a:r>
                      <a:endParaRPr lang="zh-CN" altLang="en-US" sz="1200" b="1">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r>
                        <a:rPr lang="zh-CN" altLang="en-US" sz="1200">
                          <a:solidFill>
                            <a:schemeClr val="tx1"/>
                          </a:solidFill>
                          <a:latin typeface="微软雅黑" panose="020B0503020204020204" charset="-122"/>
                          <a:ea typeface="微软雅黑" panose="020B0503020204020204" charset="-122"/>
                        </a:rPr>
                        <a:t>专利名称：多机影像动作一体控制系统及方法</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r>
                        <a:rPr lang="zh-CN" altLang="en-US" sz="1200">
                          <a:solidFill>
                            <a:schemeClr val="tx1"/>
                          </a:solidFill>
                          <a:latin typeface="微软雅黑" panose="020B0503020204020204" charset="-122"/>
                          <a:ea typeface="微软雅黑" panose="020B0503020204020204" charset="-122"/>
                        </a:rPr>
                        <a:t>专利名称：一种立柱式可旋转组合广告设备</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r>
                        <a:rPr lang="zh-CN" altLang="en-US" sz="1200">
                          <a:solidFill>
                            <a:schemeClr val="tx1"/>
                          </a:solidFill>
                          <a:latin typeface="微软雅黑" panose="020B0503020204020204" charset="-122"/>
                          <a:ea typeface="微软雅黑" panose="020B0503020204020204" charset="-122"/>
                        </a:rPr>
                        <a:t>专利名称：一种旋转屏和大型立柱结合的广告屏展示装置</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r>
              <a:tr h="2146935">
                <a:tc>
                  <a:txBody>
                    <a:bodyPr/>
                    <a:p>
                      <a:pPr algn="just">
                        <a:buNone/>
                      </a:pPr>
                      <a:endParaRPr lang="zh-CN" altLang="en-US" sz="1200">
                        <a:solidFill>
                          <a:schemeClr val="tx1"/>
                        </a:solidFill>
                        <a:latin typeface="微软雅黑" panose="020B0503020204020204" charset="-122"/>
                        <a:ea typeface="微软雅黑" panose="020B0503020204020204" charset="-122"/>
                      </a:endParaRPr>
                    </a:p>
                    <a:p>
                      <a:pPr algn="just">
                        <a:buNone/>
                      </a:pPr>
                      <a:endParaRPr lang="zh-CN" altLang="en-US" sz="1200">
                        <a:solidFill>
                          <a:schemeClr val="tx1"/>
                        </a:solidFill>
                        <a:latin typeface="微软雅黑" panose="020B0503020204020204" charset="-122"/>
                        <a:ea typeface="微软雅黑" panose="020B0503020204020204" charset="-122"/>
                      </a:endParaRPr>
                    </a:p>
                    <a:p>
                      <a:pPr algn="just">
                        <a:lnSpc>
                          <a:spcPct val="130000"/>
                        </a:lnSpc>
                        <a:buNone/>
                      </a:pPr>
                      <a:endParaRPr lang="zh-CN" altLang="en-US" sz="1200">
                        <a:solidFill>
                          <a:schemeClr val="tx1"/>
                        </a:solidFill>
                        <a:latin typeface="微软雅黑" panose="020B0503020204020204" charset="-122"/>
                        <a:ea typeface="微软雅黑" panose="020B0503020204020204" charset="-122"/>
                      </a:endParaRPr>
                    </a:p>
                    <a:p>
                      <a:pPr algn="just">
                        <a:lnSpc>
                          <a:spcPct val="130000"/>
                        </a:lnSpc>
                        <a:buNone/>
                      </a:pPr>
                      <a:r>
                        <a:rPr lang="zh-CN" altLang="en-US" sz="1200">
                          <a:solidFill>
                            <a:schemeClr val="tx1"/>
                          </a:solidFill>
                          <a:latin typeface="微软雅黑" panose="020B0503020204020204" charset="-122"/>
                          <a:ea typeface="微软雅黑" panose="020B0503020204020204" charset="-122"/>
                        </a:rPr>
                        <a:t>受众可通过自己的行为控制显示的内容，且显示的内容可以与显示屏的运动相结合，可以营造出一个更好的互动氛围，</a:t>
                      </a:r>
                      <a:r>
                        <a:rPr lang="zh-CN" altLang="en-US" sz="1200">
                          <a:solidFill>
                            <a:schemeClr val="tx1"/>
                          </a:solidFill>
                          <a:latin typeface="微软雅黑" panose="020B0503020204020204" charset="-122"/>
                          <a:ea typeface="微软雅黑" panose="020B0503020204020204" charset="-122"/>
                          <a:sym typeface="+mn-ea"/>
                        </a:rPr>
                        <a:t>参与者的互动性得到加强，</a:t>
                      </a:r>
                      <a:r>
                        <a:rPr lang="zh-CN" altLang="en-US" sz="1200">
                          <a:solidFill>
                            <a:schemeClr val="tx1"/>
                          </a:solidFill>
                          <a:latin typeface="微软雅黑" panose="020B0503020204020204" charset="-122"/>
                          <a:ea typeface="微软雅黑" panose="020B0503020204020204" charset="-122"/>
                        </a:rPr>
                        <a:t>展示效果更佳，具有较好的应用价值。</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endParaRPr lang="zh-CN" altLang="en-US" sz="1200">
                        <a:solidFill>
                          <a:schemeClr val="tx1"/>
                        </a:solidFill>
                        <a:latin typeface="微软雅黑" panose="020B0503020204020204" charset="-122"/>
                        <a:ea typeface="微软雅黑" panose="020B0503020204020204" charset="-122"/>
                        <a:sym typeface="+mn-ea"/>
                      </a:endParaRPr>
                    </a:p>
                    <a:p>
                      <a:pPr algn="just">
                        <a:buNone/>
                      </a:pPr>
                      <a:endParaRPr lang="zh-CN" altLang="en-US" sz="1200">
                        <a:solidFill>
                          <a:schemeClr val="tx1"/>
                        </a:solidFill>
                        <a:latin typeface="微软雅黑" panose="020B0503020204020204" charset="-122"/>
                        <a:ea typeface="微软雅黑" panose="020B0503020204020204" charset="-122"/>
                        <a:sym typeface="+mn-ea"/>
                      </a:endParaRPr>
                    </a:p>
                    <a:p>
                      <a:pPr algn="just">
                        <a:buNone/>
                      </a:pPr>
                      <a:endParaRPr lang="zh-CN" altLang="en-US" sz="1200">
                        <a:solidFill>
                          <a:schemeClr val="tx1"/>
                        </a:solidFill>
                        <a:latin typeface="微软雅黑" panose="020B0503020204020204" charset="-122"/>
                        <a:ea typeface="微软雅黑" panose="020B0503020204020204" charset="-122"/>
                        <a:sym typeface="+mn-ea"/>
                      </a:endParaRPr>
                    </a:p>
                    <a:p>
                      <a:pPr algn="just">
                        <a:lnSpc>
                          <a:spcPct val="140000"/>
                        </a:lnSpc>
                        <a:buNone/>
                      </a:pPr>
                      <a:r>
                        <a:rPr lang="zh-CN" altLang="en-US" sz="1200">
                          <a:solidFill>
                            <a:schemeClr val="tx1"/>
                          </a:solidFill>
                          <a:latin typeface="微软雅黑" panose="020B0503020204020204" charset="-122"/>
                          <a:ea typeface="微软雅黑" panose="020B0503020204020204" charset="-122"/>
                          <a:sym typeface="+mn-ea"/>
                        </a:rPr>
                        <a:t>为整套设备的运动中控系统。连接工控机和机械设备，配合影像播放。所有的设备硬件信息和运转逻辑都存放于此系统中。</a:t>
                      </a:r>
                      <a:endParaRPr lang="zh-CN" altLang="en-US" sz="1200">
                        <a:solidFill>
                          <a:schemeClr val="tx1"/>
                        </a:solidFill>
                        <a:latin typeface="微软雅黑" panose="020B0503020204020204" charset="-122"/>
                        <a:ea typeface="微软雅黑" panose="020B0503020204020204" charset="-122"/>
                        <a:sym typeface="+mn-ea"/>
                      </a:endParaRPr>
                    </a:p>
                    <a:p>
                      <a:pPr algn="just">
                        <a:buNone/>
                      </a:pP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lnSpc>
                          <a:spcPct val="120000"/>
                        </a:lnSpc>
                        <a:buNone/>
                      </a:pPr>
                      <a:r>
                        <a:rPr lang="zh-CN" altLang="en-US" sz="1200">
                          <a:solidFill>
                            <a:schemeClr val="tx1"/>
                          </a:solidFill>
                          <a:latin typeface="微软雅黑" panose="020B0503020204020204" charset="-122"/>
                          <a:ea typeface="微软雅黑" panose="020B0503020204020204" charset="-122"/>
                        </a:rPr>
                        <a:t>属于广告设备技术领域，广告旋转主体包含一个以上广告旋转装置。</a:t>
                      </a:r>
                      <a:endParaRPr lang="zh-CN" altLang="en-US" sz="1200">
                        <a:solidFill>
                          <a:schemeClr val="tx1"/>
                        </a:solidFill>
                        <a:latin typeface="微软雅黑" panose="020B0503020204020204" charset="-122"/>
                        <a:ea typeface="微软雅黑" panose="020B0503020204020204" charset="-122"/>
                      </a:endParaRPr>
                    </a:p>
                    <a:p>
                      <a:pPr algn="just">
                        <a:lnSpc>
                          <a:spcPct val="120000"/>
                        </a:lnSpc>
                        <a:buNone/>
                      </a:pPr>
                      <a:r>
                        <a:rPr lang="zh-CN" altLang="en-US" sz="1200">
                          <a:solidFill>
                            <a:schemeClr val="tx1"/>
                          </a:solidFill>
                          <a:latin typeface="微软雅黑" panose="020B0503020204020204" charset="-122"/>
                          <a:ea typeface="微软雅黑" panose="020B0503020204020204" charset="-122"/>
                        </a:rPr>
                        <a:t>旋转装置包括：固定轴和能够绕固定轴旋转的广告载体。</a:t>
                      </a:r>
                      <a:endParaRPr lang="zh-CN" altLang="en-US" sz="1200">
                        <a:solidFill>
                          <a:schemeClr val="tx1"/>
                        </a:solidFill>
                        <a:latin typeface="微软雅黑" panose="020B0503020204020204" charset="-122"/>
                        <a:ea typeface="微软雅黑" panose="020B0503020204020204" charset="-122"/>
                      </a:endParaRPr>
                    </a:p>
                    <a:p>
                      <a:pPr algn="just">
                        <a:lnSpc>
                          <a:spcPct val="120000"/>
                        </a:lnSpc>
                        <a:buNone/>
                      </a:pPr>
                      <a:r>
                        <a:rPr lang="zh-CN" altLang="en-US" sz="1200">
                          <a:solidFill>
                            <a:schemeClr val="tx1"/>
                          </a:solidFill>
                          <a:latin typeface="微软雅黑" panose="020B0503020204020204" charset="-122"/>
                          <a:ea typeface="微软雅黑" panose="020B0503020204020204" charset="-122"/>
                        </a:rPr>
                        <a:t>设备结构紧凑，设计合理，设备中的广告载体能够绕中心轴360度无限制旋转，能使广告受众成倍增加；影音传输系统和编译解码指令控制系统使旋转方式及图像画面显示方式随着广告内容不同的不同而不断及时变换，丰富了广告展示手段。</a:t>
                      </a:r>
                      <a:endParaRPr lang="zh-CN" altLang="en-US" sz="1200">
                        <a:solidFill>
                          <a:schemeClr val="tx1"/>
                        </a:solidFill>
                        <a:latin typeface="微软雅黑" panose="020B0503020204020204" charset="-122"/>
                        <a:ea typeface="微软雅黑" panose="020B0503020204020204" charset="-122"/>
                      </a:endParaRPr>
                    </a:p>
                    <a:p>
                      <a:pPr algn="just">
                        <a:lnSpc>
                          <a:spcPct val="120000"/>
                        </a:lnSpc>
                        <a:buNone/>
                      </a:pP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endParaRPr lang="zh-CN" altLang="en-US" sz="1200">
                        <a:solidFill>
                          <a:schemeClr val="tx1"/>
                        </a:solidFill>
                        <a:latin typeface="微软雅黑" panose="020B0503020204020204" charset="-122"/>
                        <a:ea typeface="微软雅黑" panose="020B0503020204020204" charset="-122"/>
                      </a:endParaRPr>
                    </a:p>
                    <a:p>
                      <a:pPr algn="just">
                        <a:buNone/>
                      </a:pPr>
                      <a:endParaRPr lang="zh-CN" altLang="en-US" sz="1200">
                        <a:solidFill>
                          <a:schemeClr val="tx1"/>
                        </a:solidFill>
                        <a:latin typeface="微软雅黑" panose="020B0503020204020204" charset="-122"/>
                        <a:ea typeface="微软雅黑" panose="020B0503020204020204" charset="-122"/>
                      </a:endParaRPr>
                    </a:p>
                    <a:p>
                      <a:pPr algn="just">
                        <a:lnSpc>
                          <a:spcPct val="120000"/>
                        </a:lnSpc>
                        <a:buNone/>
                      </a:pPr>
                      <a:r>
                        <a:rPr lang="zh-CN" altLang="en-US" sz="1200">
                          <a:solidFill>
                            <a:schemeClr val="tx1"/>
                          </a:solidFill>
                          <a:latin typeface="微软雅黑" panose="020B0503020204020204" charset="-122"/>
                          <a:ea typeface="微软雅黑" panose="020B0503020204020204" charset="-122"/>
                        </a:rPr>
                        <a:t>属于广告展示装置技术领域。</a:t>
                      </a:r>
                      <a:endParaRPr lang="zh-CN" altLang="en-US" sz="1200">
                        <a:solidFill>
                          <a:schemeClr val="tx1"/>
                        </a:solidFill>
                        <a:latin typeface="微软雅黑" panose="020B0503020204020204" charset="-122"/>
                        <a:ea typeface="微软雅黑" panose="020B0503020204020204" charset="-122"/>
                      </a:endParaRPr>
                    </a:p>
                    <a:p>
                      <a:pPr algn="just">
                        <a:lnSpc>
                          <a:spcPct val="120000"/>
                        </a:lnSpc>
                        <a:buNone/>
                      </a:pPr>
                      <a:r>
                        <a:rPr lang="zh-CN" altLang="en-US" sz="1200">
                          <a:solidFill>
                            <a:schemeClr val="tx1"/>
                          </a:solidFill>
                          <a:latin typeface="微软雅黑" panose="020B0503020204020204" charset="-122"/>
                          <a:ea typeface="微软雅黑" panose="020B0503020204020204" charset="-122"/>
                        </a:rPr>
                        <a:t>其中包括立柱，立柱上至少套接设置一连接柱，连接柱上配合设置旋转屏机构，由旋转配合机构共同支撑连接的旋转支架和至少一块固定在旋转支架上与立柱平行的显示屏幕，旋转配合机构连接传动结构，传动结构连接动力机构。</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r>
              <a:tr h="563880">
                <a:tc>
                  <a:txBody>
                    <a:bodyPr/>
                    <a:p>
                      <a:pPr algn="just">
                        <a:buNone/>
                      </a:pPr>
                      <a:r>
                        <a:rPr lang="zh-CN" altLang="en-US" sz="1200">
                          <a:solidFill>
                            <a:schemeClr val="tx1"/>
                          </a:solidFill>
                          <a:latin typeface="微软雅黑" panose="020B0503020204020204" charset="-122"/>
                          <a:ea typeface="微软雅黑" panose="020B0503020204020204" charset="-122"/>
                        </a:rPr>
                        <a:t>受保护产品：魔方柱、旋转屏、滑动屏、翼展屏、波浪屏</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r>
                        <a:rPr lang="zh-CN" altLang="en-US" sz="1200">
                          <a:solidFill>
                            <a:schemeClr val="tx1"/>
                          </a:solidFill>
                          <a:latin typeface="微软雅黑" panose="020B0503020204020204" charset="-122"/>
                          <a:ea typeface="微软雅黑" panose="020B0503020204020204" charset="-122"/>
                        </a:rPr>
                        <a:t>受保护产品：</a:t>
                      </a:r>
                      <a:r>
                        <a:rPr lang="zh-CN" altLang="en-US" sz="1200">
                          <a:solidFill>
                            <a:schemeClr val="tx1"/>
                          </a:solidFill>
                          <a:latin typeface="微软雅黑" panose="020B0503020204020204" charset="-122"/>
                          <a:ea typeface="微软雅黑" panose="020B0503020204020204" charset="-122"/>
                          <a:sym typeface="+mn-ea"/>
                        </a:rPr>
                        <a:t>魔方柱、旋转屏、滑动屏、翼展屏、波浪屏</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r>
                        <a:rPr lang="zh-CN" altLang="en-US" sz="1200">
                          <a:solidFill>
                            <a:schemeClr val="tx1"/>
                          </a:solidFill>
                          <a:latin typeface="微软雅黑" panose="020B0503020204020204" charset="-122"/>
                          <a:ea typeface="微软雅黑" panose="020B0503020204020204" charset="-122"/>
                        </a:rPr>
                        <a:t>受保护产品：</a:t>
                      </a:r>
                      <a:r>
                        <a:rPr lang="zh-CN" altLang="en-US" sz="1200">
                          <a:solidFill>
                            <a:schemeClr val="tx1"/>
                          </a:solidFill>
                          <a:latin typeface="微软雅黑" panose="020B0503020204020204" charset="-122"/>
                          <a:ea typeface="微软雅黑" panose="020B0503020204020204" charset="-122"/>
                          <a:sym typeface="+mn-ea"/>
                        </a:rPr>
                        <a:t>魔方柱、旋转屏、翼展屏</a:t>
                      </a: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c>
                  <a:txBody>
                    <a:bodyPr/>
                    <a:p>
                      <a:pPr algn="just">
                        <a:buNone/>
                      </a:pPr>
                      <a:r>
                        <a:rPr lang="zh-CN" altLang="en-US" sz="1200">
                          <a:solidFill>
                            <a:schemeClr val="tx1"/>
                          </a:solidFill>
                          <a:latin typeface="微软雅黑" panose="020B0503020204020204" charset="-122"/>
                          <a:ea typeface="微软雅黑" panose="020B0503020204020204" charset="-122"/>
                        </a:rPr>
                        <a:t>受保护产品：</a:t>
                      </a:r>
                      <a:r>
                        <a:rPr lang="zh-CN" altLang="en-US" sz="1200">
                          <a:solidFill>
                            <a:schemeClr val="tx1"/>
                          </a:solidFill>
                          <a:latin typeface="微软雅黑" panose="020B0503020204020204" charset="-122"/>
                          <a:ea typeface="微软雅黑" panose="020B0503020204020204" charset="-122"/>
                          <a:sym typeface="+mn-ea"/>
                        </a:rPr>
                        <a:t>魔方柱、旋转屏、翼展屏</a:t>
                      </a:r>
                      <a:endParaRPr lang="zh-CN" altLang="en-US" sz="1200">
                        <a:solidFill>
                          <a:schemeClr val="tx1"/>
                        </a:solidFill>
                        <a:latin typeface="微软雅黑" panose="020B0503020204020204" charset="-122"/>
                        <a:ea typeface="微软雅黑" panose="020B0503020204020204" charset="-122"/>
                      </a:endParaRPr>
                    </a:p>
                    <a:p>
                      <a:pPr algn="just">
                        <a:buNone/>
                      </a:pPr>
                      <a:endParaRPr lang="zh-CN" altLang="en-US" sz="1200">
                        <a:solidFill>
                          <a:schemeClr val="tx1"/>
                        </a:solidFill>
                        <a:latin typeface="微软雅黑" panose="020B0503020204020204" charset="-122"/>
                        <a:ea typeface="微软雅黑" panose="020B0503020204020204" charset="-122"/>
                      </a:endParaRPr>
                    </a:p>
                  </a:txBody>
                  <a:tcPr marL="36195" marR="360045" marT="0" marB="0">
                    <a:noFill/>
                  </a:tcPr>
                </a:tc>
              </a:tr>
            </a:tbl>
          </a:graphicData>
        </a:graphic>
      </p:graphicFrame>
      <p:pic>
        <p:nvPicPr>
          <p:cNvPr id="16" name="Picture 2" descr="D:\桌面\PJZZ-WW\03-MC\03-02-市场部\图片\公司简介图片\专利图片1\图片3.png图片3"/>
          <p:cNvPicPr>
            <a:picLocks noChangeAspect="1" noChangeArrowheads="1"/>
          </p:cNvPicPr>
          <p:nvPr/>
        </p:nvPicPr>
        <p:blipFill>
          <a:blip r:embed="rId3"/>
          <a:srcRect/>
          <a:stretch>
            <a:fillRect/>
          </a:stretch>
        </p:blipFill>
        <p:spPr bwMode="auto">
          <a:xfrm>
            <a:off x="3847465" y="1144905"/>
            <a:ext cx="1305560" cy="17405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D:\桌面\PJZZ-WW\03-MC\03-02-市场部\图片\公司简介图片\专利图片1\图片4.png图片4"/>
          <p:cNvPicPr>
            <a:picLocks noChangeAspect="1" noChangeArrowheads="1"/>
          </p:cNvPicPr>
          <p:nvPr/>
        </p:nvPicPr>
        <p:blipFill>
          <a:blip r:embed="rId4"/>
          <a:srcRect/>
          <a:stretch>
            <a:fillRect/>
          </a:stretch>
        </p:blipFill>
        <p:spPr bwMode="auto">
          <a:xfrm>
            <a:off x="6751955" y="1162685"/>
            <a:ext cx="1305560" cy="17405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D:\桌面\PJZZ-WW\03-MC\03-02-市场部\图片\公司简介图片\专利图片1\图片5.png图片5"/>
          <p:cNvPicPr>
            <a:picLocks noChangeAspect="1" noChangeArrowheads="1"/>
          </p:cNvPicPr>
          <p:nvPr/>
        </p:nvPicPr>
        <p:blipFill>
          <a:blip r:embed="rId5"/>
          <a:srcRect/>
          <a:stretch>
            <a:fillRect/>
          </a:stretch>
        </p:blipFill>
        <p:spPr bwMode="auto">
          <a:xfrm>
            <a:off x="9583420" y="1162685"/>
            <a:ext cx="1305560" cy="17405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连接符 7"/>
          <p:cNvCxnSpPr/>
          <p:nvPr/>
        </p:nvCxnSpPr>
        <p:spPr>
          <a:xfrm>
            <a:off x="3116580" y="831850"/>
            <a:ext cx="0" cy="570484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979795" y="829945"/>
            <a:ext cx="0" cy="570484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899525" y="822960"/>
            <a:ext cx="0" cy="570484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10" descr="IMG_20180329_145857"/>
          <p:cNvPicPr>
            <a:picLocks noChangeAspect="1"/>
          </p:cNvPicPr>
          <p:nvPr/>
        </p:nvPicPr>
        <p:blipFill>
          <a:blip r:embed="rId1"/>
          <a:srcRect/>
          <a:stretch>
            <a:fillRect/>
          </a:stretch>
        </p:blipFill>
        <p:spPr>
          <a:xfrm>
            <a:off x="6162675" y="3900488"/>
            <a:ext cx="5591175" cy="2519362"/>
          </a:xfrm>
          <a:prstGeom prst="rect">
            <a:avLst/>
          </a:prstGeom>
          <a:noFill/>
          <a:ln w="9525">
            <a:noFill/>
          </a:ln>
        </p:spPr>
      </p:pic>
      <p:pic>
        <p:nvPicPr>
          <p:cNvPr id="61442" name="图片 8" descr="IMG20180325164204-恢复的"/>
          <p:cNvPicPr>
            <a:picLocks noChangeAspect="1"/>
          </p:cNvPicPr>
          <p:nvPr/>
        </p:nvPicPr>
        <p:blipFill>
          <a:blip r:embed="rId2"/>
          <a:srcRect/>
          <a:stretch>
            <a:fillRect/>
          </a:stretch>
        </p:blipFill>
        <p:spPr>
          <a:xfrm>
            <a:off x="396875" y="930275"/>
            <a:ext cx="5664200" cy="5495925"/>
          </a:xfrm>
          <a:prstGeom prst="rect">
            <a:avLst/>
          </a:prstGeom>
          <a:noFill/>
          <a:ln w="9525">
            <a:noFill/>
          </a:ln>
        </p:spPr>
      </p:pic>
      <p:pic>
        <p:nvPicPr>
          <p:cNvPr id="61443" name="图片 1" descr="IMG_20180329_145848"/>
          <p:cNvPicPr>
            <a:picLocks noChangeAspect="1"/>
          </p:cNvPicPr>
          <p:nvPr/>
        </p:nvPicPr>
        <p:blipFill>
          <a:blip r:embed="rId3"/>
          <a:srcRect/>
          <a:stretch>
            <a:fillRect/>
          </a:stretch>
        </p:blipFill>
        <p:spPr>
          <a:xfrm>
            <a:off x="6172200" y="936625"/>
            <a:ext cx="5586413" cy="2897188"/>
          </a:xfrm>
          <a:prstGeom prst="rect">
            <a:avLst/>
          </a:prstGeom>
          <a:noFill/>
          <a:ln w="9525">
            <a:noFill/>
          </a:ln>
        </p:spPr>
      </p:pic>
      <p:sp>
        <p:nvSpPr>
          <p:cNvPr id="6" name="矩形 5"/>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1445" name="文本框 1"/>
          <p:cNvSpPr txBox="1"/>
          <p:nvPr/>
        </p:nvSpPr>
        <p:spPr>
          <a:xfrm>
            <a:off x="8509000" y="6550025"/>
            <a:ext cx="3560763" cy="244475"/>
          </a:xfrm>
          <a:prstGeom prst="rect">
            <a:avLst/>
          </a:prstGeom>
          <a:noFill/>
          <a:ln w="9525">
            <a:noFill/>
          </a:ln>
        </p:spPr>
        <p:txBody>
          <a:bodyPr wrap="none" anchor="t">
            <a:spAutoFit/>
          </a:bodyPr>
          <a:p>
            <a:r>
              <a:rPr lang="zh-CN" altLang="en-US" sz="1000">
                <a:solidFill>
                  <a:srgbClr val="BFBFBF"/>
                </a:solidFill>
                <a:latin typeface="微软雅黑" panose="020B0503020204020204" charset="-122"/>
                <a:ea typeface="微软雅黑" panose="020B0503020204020204" charset="-122"/>
              </a:rPr>
              <a:t>杭州磐景智造文化创意有限公司  全国热线：</a:t>
            </a:r>
            <a:r>
              <a:rPr lang="en-US" altLang="zh-CN" sz="1000">
                <a:solidFill>
                  <a:srgbClr val="BFBFBF"/>
                </a:solidFill>
                <a:latin typeface="微软雅黑" panose="020B0503020204020204" charset="-122"/>
                <a:ea typeface="微软雅黑" panose="020B0503020204020204" charset="-122"/>
              </a:rPr>
              <a:t>400-6818-885</a:t>
            </a:r>
            <a:r>
              <a:rPr lang="zh-CN" altLang="en-US" sz="1000">
                <a:solidFill>
                  <a:srgbClr val="BFBFBF"/>
                </a:solidFill>
                <a:latin typeface="微软雅黑" panose="020B0503020204020204" charset="-122"/>
                <a:ea typeface="微软雅黑" panose="020B0503020204020204" charset="-122"/>
              </a:rPr>
              <a:t> </a:t>
            </a:r>
            <a:endParaRPr lang="zh-CN" altLang="en-US" sz="1000">
              <a:solidFill>
                <a:srgbClr val="BFBFBF"/>
              </a:solidFill>
              <a:latin typeface="微软雅黑" panose="020B0503020204020204" charset="-122"/>
              <a:ea typeface="微软雅黑" panose="020B0503020204020204" charset="-122"/>
            </a:endParaRPr>
          </a:p>
        </p:txBody>
      </p:sp>
      <p:grpSp>
        <p:nvGrpSpPr>
          <p:cNvPr id="61446" name="组合 36"/>
          <p:cNvGrpSpPr/>
          <p:nvPr/>
        </p:nvGrpSpPr>
        <p:grpSpPr>
          <a:xfrm>
            <a:off x="396875" y="352425"/>
            <a:ext cx="11530013" cy="346075"/>
            <a:chOff x="625" y="554"/>
            <a:chExt cx="18157" cy="547"/>
          </a:xfrm>
        </p:grpSpPr>
        <p:grpSp>
          <p:nvGrpSpPr>
            <p:cNvPr id="61447"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61452" name="组合 27"/>
            <p:cNvGrpSpPr/>
            <p:nvPr/>
          </p:nvGrpSpPr>
          <p:grpSpPr>
            <a:xfrm>
              <a:off x="625" y="554"/>
              <a:ext cx="2408" cy="425"/>
              <a:chOff x="640" y="554"/>
              <a:chExt cx="2408" cy="425"/>
            </a:xfrm>
          </p:grpSpPr>
          <p:pic>
            <p:nvPicPr>
              <p:cNvPr id="61453" name="图片 3" descr="LOGO1-01"/>
              <p:cNvPicPr>
                <a:picLocks noChangeAspect="1"/>
              </p:cNvPicPr>
              <p:nvPr/>
            </p:nvPicPr>
            <p:blipFill>
              <a:blip r:embed="rId4"/>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61455" name="文本框 6"/>
          <p:cNvSpPr txBox="1"/>
          <p:nvPr/>
        </p:nvSpPr>
        <p:spPr>
          <a:xfrm>
            <a:off x="482600" y="1019175"/>
            <a:ext cx="1153160" cy="337185"/>
          </a:xfrm>
          <a:prstGeom prst="rect">
            <a:avLst/>
          </a:prstGeom>
          <a:solidFill>
            <a:srgbClr val="C00000"/>
          </a:solidFill>
          <a:ln w="9525">
            <a:noFill/>
          </a:ln>
        </p:spPr>
        <p:txBody>
          <a:bodyPr wrap="square" anchor="t">
            <a:spAutoFit/>
          </a:bodyPr>
          <a:p>
            <a:r>
              <a:rPr lang="zh-CN" altLang="zh-CN" sz="1600" b="1">
                <a:latin typeface="微软雅黑" panose="020B0503020204020204" charset="-122"/>
                <a:ea typeface="微软雅黑" panose="020B0503020204020204" charset="-122"/>
              </a:rPr>
              <a:t>苏州中心</a:t>
            </a:r>
            <a:endParaRPr lang="zh-CN" altLang="en-US" sz="1600" b="1">
              <a:latin typeface="微软雅黑" panose="020B0503020204020204" charset="-122"/>
              <a:ea typeface="微软雅黑" panose="020B0503020204020204" charset="-122"/>
            </a:endParaRPr>
          </a:p>
        </p:txBody>
      </p:sp>
      <p:pic>
        <p:nvPicPr>
          <p:cNvPr id="61457" name="图片 9" descr="磐景-水印模版-big"/>
          <p:cNvPicPr>
            <a:picLocks noChangeAspect="1"/>
          </p:cNvPicPr>
          <p:nvPr/>
        </p:nvPicPr>
        <p:blipFill>
          <a:blip r:embed="rId5"/>
          <a:srcRect/>
          <a:stretch>
            <a:fillRect/>
          </a:stretch>
        </p:blipFill>
        <p:spPr>
          <a:xfrm>
            <a:off x="7391400" y="1127125"/>
            <a:ext cx="1200150" cy="2620963"/>
          </a:xfrm>
          <a:prstGeom prst="rect">
            <a:avLst/>
          </a:prstGeom>
          <a:noFill/>
          <a:ln w="9525">
            <a:noFill/>
          </a:ln>
        </p:spPr>
      </p:pic>
      <p:pic>
        <p:nvPicPr>
          <p:cNvPr id="61458" name="图片 7" descr="磐景-水印模版-big"/>
          <p:cNvPicPr>
            <a:picLocks noChangeAspect="1"/>
          </p:cNvPicPr>
          <p:nvPr/>
        </p:nvPicPr>
        <p:blipFill>
          <a:blip r:embed="rId6"/>
          <a:srcRect/>
          <a:stretch>
            <a:fillRect/>
          </a:stretch>
        </p:blipFill>
        <p:spPr>
          <a:xfrm>
            <a:off x="7165975" y="3900488"/>
            <a:ext cx="1120775" cy="2519362"/>
          </a:xfrm>
          <a:prstGeom prst="rect">
            <a:avLst/>
          </a:prstGeom>
          <a:noFill/>
          <a:ln w="9525">
            <a:noFill/>
          </a:ln>
        </p:spPr>
      </p:pic>
      <p:pic>
        <p:nvPicPr>
          <p:cNvPr id="61459" name="图片 8" descr="磐景-水印模版-big"/>
          <p:cNvPicPr>
            <a:picLocks noChangeAspect="1"/>
          </p:cNvPicPr>
          <p:nvPr/>
        </p:nvPicPr>
        <p:blipFill>
          <a:blip r:embed="rId7"/>
          <a:srcRect/>
          <a:stretch>
            <a:fillRect/>
          </a:stretch>
        </p:blipFill>
        <p:spPr>
          <a:xfrm>
            <a:off x="482600" y="1355725"/>
            <a:ext cx="2535238" cy="4970463"/>
          </a:xfrm>
          <a:prstGeom prst="rect">
            <a:avLst/>
          </a:prstGeom>
          <a:noFill/>
          <a:ln w="9525">
            <a:noFill/>
          </a:ln>
        </p:spPr>
      </p:pic>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656590" y="789305"/>
            <a:ext cx="10875010" cy="5777865"/>
            <a:chOff x="4785" y="1798"/>
            <a:chExt cx="13736" cy="8002"/>
          </a:xfrm>
        </p:grpSpPr>
        <p:pic>
          <p:nvPicPr>
            <p:cNvPr id="3" name="图片 2" descr="IMG20180822133125"/>
            <p:cNvPicPr>
              <a:picLocks noChangeAspect="1"/>
            </p:cNvPicPr>
            <p:nvPr/>
          </p:nvPicPr>
          <p:blipFill>
            <a:blip r:embed="rId1"/>
            <a:srcRect l="568" t="195" r="-568" b="22404"/>
            <a:stretch>
              <a:fillRect/>
            </a:stretch>
          </p:blipFill>
          <p:spPr>
            <a:xfrm>
              <a:off x="4785" y="1880"/>
              <a:ext cx="5099" cy="7894"/>
            </a:xfrm>
            <a:prstGeom prst="rect">
              <a:avLst/>
            </a:prstGeom>
          </p:spPr>
        </p:pic>
        <p:pic>
          <p:nvPicPr>
            <p:cNvPr id="10" name="图片 9" descr="IMG20180822134730"/>
            <p:cNvPicPr>
              <a:picLocks noChangeAspect="1"/>
            </p:cNvPicPr>
            <p:nvPr/>
          </p:nvPicPr>
          <p:blipFill>
            <a:blip r:embed="rId2"/>
            <a:srcRect l="-28585" t="4274" r="15247" b="-285"/>
            <a:stretch>
              <a:fillRect/>
            </a:stretch>
          </p:blipFill>
          <p:spPr>
            <a:xfrm>
              <a:off x="8506" y="1798"/>
              <a:ext cx="5546" cy="8002"/>
            </a:xfrm>
            <a:prstGeom prst="rect">
              <a:avLst/>
            </a:prstGeom>
          </p:spPr>
        </p:pic>
        <p:pic>
          <p:nvPicPr>
            <p:cNvPr id="22" name="图片 21"/>
            <p:cNvPicPr>
              <a:picLocks noChangeAspect="1"/>
            </p:cNvPicPr>
            <p:nvPr/>
          </p:nvPicPr>
          <p:blipFill>
            <a:blip r:embed="rId3"/>
            <a:srcRect l="48373" t="10712" r="17896" b="7867"/>
            <a:stretch>
              <a:fillRect/>
            </a:stretch>
          </p:blipFill>
          <p:spPr>
            <a:xfrm>
              <a:off x="14149" y="1837"/>
              <a:ext cx="4372" cy="7918"/>
            </a:xfrm>
            <a:prstGeom prst="rect">
              <a:avLst/>
            </a:prstGeom>
          </p:spPr>
        </p:pic>
      </p:grpSp>
      <p:sp>
        <p:nvSpPr>
          <p:cNvPr id="6" name="矩形 5"/>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1445" name="文本框 1"/>
          <p:cNvSpPr txBox="1"/>
          <p:nvPr/>
        </p:nvSpPr>
        <p:spPr>
          <a:xfrm>
            <a:off x="8509000" y="6550025"/>
            <a:ext cx="3560763" cy="244475"/>
          </a:xfrm>
          <a:prstGeom prst="rect">
            <a:avLst/>
          </a:prstGeom>
          <a:noFill/>
          <a:ln w="9525">
            <a:noFill/>
          </a:ln>
        </p:spPr>
        <p:txBody>
          <a:bodyPr wrap="none" anchor="t">
            <a:spAutoFit/>
          </a:bodyPr>
          <a:p>
            <a:r>
              <a:rPr lang="zh-CN" altLang="en-US" sz="1000">
                <a:solidFill>
                  <a:srgbClr val="BFBFBF"/>
                </a:solidFill>
                <a:latin typeface="微软雅黑" panose="020B0503020204020204" charset="-122"/>
                <a:ea typeface="微软雅黑" panose="020B0503020204020204" charset="-122"/>
              </a:rPr>
              <a:t>杭州磐景智造文化创意有限公司  全国热线：</a:t>
            </a:r>
            <a:r>
              <a:rPr lang="en-US" altLang="zh-CN" sz="1000">
                <a:solidFill>
                  <a:srgbClr val="BFBFBF"/>
                </a:solidFill>
                <a:latin typeface="微软雅黑" panose="020B0503020204020204" charset="-122"/>
                <a:ea typeface="微软雅黑" panose="020B0503020204020204" charset="-122"/>
              </a:rPr>
              <a:t>400-6818-885</a:t>
            </a:r>
            <a:r>
              <a:rPr lang="zh-CN" altLang="en-US" sz="1000">
                <a:solidFill>
                  <a:srgbClr val="BFBFBF"/>
                </a:solidFill>
                <a:latin typeface="微软雅黑" panose="020B0503020204020204" charset="-122"/>
                <a:ea typeface="微软雅黑" panose="020B0503020204020204" charset="-122"/>
              </a:rPr>
              <a:t> </a:t>
            </a:r>
            <a:endParaRPr lang="zh-CN" altLang="en-US" sz="1000">
              <a:solidFill>
                <a:srgbClr val="BFBFBF"/>
              </a:solidFill>
              <a:latin typeface="微软雅黑" panose="020B0503020204020204" charset="-122"/>
              <a:ea typeface="微软雅黑" panose="020B0503020204020204" charset="-122"/>
            </a:endParaRPr>
          </a:p>
        </p:txBody>
      </p:sp>
      <p:grpSp>
        <p:nvGrpSpPr>
          <p:cNvPr id="61446" name="组合 36"/>
          <p:cNvGrpSpPr/>
          <p:nvPr/>
        </p:nvGrpSpPr>
        <p:grpSpPr>
          <a:xfrm>
            <a:off x="396875" y="352425"/>
            <a:ext cx="11530013" cy="346075"/>
            <a:chOff x="625" y="554"/>
            <a:chExt cx="18157" cy="547"/>
          </a:xfrm>
        </p:grpSpPr>
        <p:grpSp>
          <p:nvGrpSpPr>
            <p:cNvPr id="61447"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61452" name="组合 27"/>
            <p:cNvGrpSpPr/>
            <p:nvPr/>
          </p:nvGrpSpPr>
          <p:grpSpPr>
            <a:xfrm>
              <a:off x="625" y="554"/>
              <a:ext cx="2408" cy="425"/>
              <a:chOff x="640" y="554"/>
              <a:chExt cx="2408" cy="425"/>
            </a:xfrm>
          </p:grpSpPr>
          <p:pic>
            <p:nvPicPr>
              <p:cNvPr id="61453" name="图片 3" descr="LOGO1-01"/>
              <p:cNvPicPr>
                <a:picLocks noChangeAspect="1"/>
              </p:cNvPicPr>
              <p:nvPr/>
            </p:nvPicPr>
            <p:blipFill>
              <a:blip r:embed="rId4"/>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61455" name="文本框 6"/>
          <p:cNvSpPr txBox="1"/>
          <p:nvPr/>
        </p:nvSpPr>
        <p:spPr>
          <a:xfrm>
            <a:off x="656590" y="932180"/>
            <a:ext cx="1925320" cy="337185"/>
          </a:xfrm>
          <a:prstGeom prst="rect">
            <a:avLst/>
          </a:prstGeom>
          <a:solidFill>
            <a:srgbClr val="C00000"/>
          </a:solidFill>
          <a:ln w="9525">
            <a:noFill/>
          </a:ln>
        </p:spPr>
        <p:txBody>
          <a:bodyPr wrap="square" anchor="t">
            <a:spAutoFit/>
          </a:bodyPr>
          <a:p>
            <a:r>
              <a:rPr lang="zh-CN" altLang="en-US" sz="1600" b="1">
                <a:latin typeface="微软雅黑" panose="020B0503020204020204" charset="-122"/>
                <a:ea typeface="微软雅黑" panose="020B0503020204020204" charset="-122"/>
              </a:rPr>
              <a:t>石家庄裕彤体育场</a:t>
            </a:r>
            <a:endParaRPr lang="zh-CN" altLang="en-US" sz="1600" b="1">
              <a:latin typeface="微软雅黑" panose="020B0503020204020204" charset="-122"/>
              <a:ea typeface="微软雅黑" panose="020B0503020204020204" charset="-122"/>
            </a:endParaRPr>
          </a:p>
        </p:txBody>
      </p:sp>
      <p:pic>
        <p:nvPicPr>
          <p:cNvPr id="61457" name="图片 9" descr="磐景-水印模版-big"/>
          <p:cNvPicPr>
            <a:picLocks noChangeAspect="1"/>
          </p:cNvPicPr>
          <p:nvPr/>
        </p:nvPicPr>
        <p:blipFill>
          <a:blip r:embed="rId5"/>
          <a:srcRect/>
          <a:stretch>
            <a:fillRect/>
          </a:stretch>
        </p:blipFill>
        <p:spPr>
          <a:xfrm>
            <a:off x="7391400" y="1127125"/>
            <a:ext cx="1200150" cy="2620963"/>
          </a:xfrm>
          <a:prstGeom prst="rect">
            <a:avLst/>
          </a:prstGeom>
          <a:noFill/>
          <a:ln w="9525">
            <a:noFill/>
          </a:ln>
        </p:spPr>
      </p:pic>
      <p:pic>
        <p:nvPicPr>
          <p:cNvPr id="61459" name="图片 8" descr="磐景-水印模版-big"/>
          <p:cNvPicPr>
            <a:picLocks noChangeAspect="1"/>
          </p:cNvPicPr>
          <p:nvPr/>
        </p:nvPicPr>
        <p:blipFill>
          <a:blip r:embed="rId6"/>
          <a:srcRect/>
          <a:stretch>
            <a:fillRect/>
          </a:stretch>
        </p:blipFill>
        <p:spPr>
          <a:xfrm>
            <a:off x="482600" y="1355725"/>
            <a:ext cx="2535238" cy="4970463"/>
          </a:xfrm>
          <a:prstGeom prst="rect">
            <a:avLst/>
          </a:prstGeom>
          <a:noFill/>
          <a:ln w="9525">
            <a:noFill/>
          </a:ln>
        </p:spPr>
      </p:pic>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IMG_9018"/>
          <p:cNvPicPr>
            <a:picLocks noChangeAspect="1"/>
          </p:cNvPicPr>
          <p:nvPr/>
        </p:nvPicPr>
        <p:blipFill>
          <a:blip r:embed="rId1"/>
          <a:srcRect/>
          <a:stretch>
            <a:fillRect/>
          </a:stretch>
        </p:blipFill>
        <p:spPr>
          <a:xfrm>
            <a:off x="406400" y="916940"/>
            <a:ext cx="5663565" cy="5538470"/>
          </a:xfrm>
          <a:prstGeom prst="rect">
            <a:avLst/>
          </a:prstGeom>
        </p:spPr>
      </p:pic>
      <p:pic>
        <p:nvPicPr>
          <p:cNvPr id="10" name="图片 9" descr="IMG_9019"/>
          <p:cNvPicPr>
            <a:picLocks noChangeAspect="1"/>
          </p:cNvPicPr>
          <p:nvPr/>
        </p:nvPicPr>
        <p:blipFill>
          <a:blip r:embed="rId2"/>
          <a:srcRect/>
          <a:stretch>
            <a:fillRect/>
          </a:stretch>
        </p:blipFill>
        <p:spPr>
          <a:xfrm>
            <a:off x="6286500" y="906145"/>
            <a:ext cx="5570220" cy="5539105"/>
          </a:xfrm>
          <a:prstGeom prst="rect">
            <a:avLst/>
          </a:prstGeom>
        </p:spPr>
      </p:pic>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3"/>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17" name="文本框 16"/>
          <p:cNvSpPr txBox="1"/>
          <p:nvPr/>
        </p:nvSpPr>
        <p:spPr>
          <a:xfrm>
            <a:off x="416560" y="995680"/>
            <a:ext cx="1509395" cy="337185"/>
          </a:xfrm>
          <a:prstGeom prst="rect">
            <a:avLst/>
          </a:prstGeom>
          <a:solidFill>
            <a:srgbClr val="C00000"/>
          </a:solidFill>
        </p:spPr>
        <p:txBody>
          <a:bodyPr wrap="square" rtlCol="0">
            <a:spAutoFit/>
          </a:bodyPr>
          <a:p>
            <a:r>
              <a:rPr lang="zh-CN" altLang="en-US" sz="1600">
                <a:latin typeface="微软雅黑" panose="020B0503020204020204" charset="-122"/>
                <a:ea typeface="微软雅黑" panose="020B0503020204020204" charset="-122"/>
                <a:sym typeface="+mn-ea"/>
              </a:rPr>
              <a:t>广州万科云城</a:t>
            </a:r>
            <a:endParaRPr lang="zh-CN" altLang="en-US" sz="1600" b="1">
              <a:solidFill>
                <a:schemeClr val="tx1"/>
              </a:solidFill>
              <a:effectLst/>
              <a:latin typeface="微软雅黑" panose="020B0503020204020204" charset="-122"/>
              <a:ea typeface="微软雅黑" panose="020B0503020204020204" charset="-122"/>
            </a:endParaRPr>
          </a:p>
        </p:txBody>
      </p:sp>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a:stretch>
            <a:fillRect/>
          </a:stretch>
        </p:blipFill>
        <p:spPr>
          <a:xfrm>
            <a:off x="1275080" y="834390"/>
            <a:ext cx="3495675" cy="5742940"/>
          </a:xfrm>
          <a:prstGeom prst="rect">
            <a:avLst/>
          </a:prstGeom>
        </p:spPr>
      </p:pic>
      <p:pic>
        <p:nvPicPr>
          <p:cNvPr id="22" name="图片 21"/>
          <p:cNvPicPr>
            <a:picLocks noChangeAspect="1"/>
          </p:cNvPicPr>
          <p:nvPr/>
        </p:nvPicPr>
        <p:blipFill>
          <a:blip r:embed="rId2"/>
          <a:srcRect b="-381"/>
          <a:stretch>
            <a:fillRect/>
          </a:stretch>
        </p:blipFill>
        <p:spPr>
          <a:xfrm>
            <a:off x="4948555" y="796290"/>
            <a:ext cx="6404610" cy="5759450"/>
          </a:xfrm>
          <a:prstGeom prst="rect">
            <a:avLst/>
          </a:prstGeom>
        </p:spPr>
      </p:pic>
      <p:sp>
        <p:nvSpPr>
          <p:cNvPr id="6" name="矩形 5"/>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1445" name="文本框 1"/>
          <p:cNvSpPr txBox="1"/>
          <p:nvPr/>
        </p:nvSpPr>
        <p:spPr>
          <a:xfrm>
            <a:off x="8509000" y="6550025"/>
            <a:ext cx="3560763" cy="244475"/>
          </a:xfrm>
          <a:prstGeom prst="rect">
            <a:avLst/>
          </a:prstGeom>
          <a:noFill/>
          <a:ln w="9525">
            <a:noFill/>
          </a:ln>
        </p:spPr>
        <p:txBody>
          <a:bodyPr wrap="none" anchor="t">
            <a:spAutoFit/>
          </a:bodyPr>
          <a:p>
            <a:r>
              <a:rPr lang="zh-CN" altLang="en-US" sz="1000">
                <a:solidFill>
                  <a:srgbClr val="BFBFBF"/>
                </a:solidFill>
                <a:latin typeface="微软雅黑" panose="020B0503020204020204" charset="-122"/>
                <a:ea typeface="微软雅黑" panose="020B0503020204020204" charset="-122"/>
              </a:rPr>
              <a:t>杭州磐景智造文化创意有限公司  全国热线：</a:t>
            </a:r>
            <a:r>
              <a:rPr lang="en-US" altLang="zh-CN" sz="1000">
                <a:solidFill>
                  <a:srgbClr val="BFBFBF"/>
                </a:solidFill>
                <a:latin typeface="微软雅黑" panose="020B0503020204020204" charset="-122"/>
                <a:ea typeface="微软雅黑" panose="020B0503020204020204" charset="-122"/>
              </a:rPr>
              <a:t>400-6818-885</a:t>
            </a:r>
            <a:r>
              <a:rPr lang="zh-CN" altLang="en-US" sz="1000">
                <a:solidFill>
                  <a:srgbClr val="BFBFBF"/>
                </a:solidFill>
                <a:latin typeface="微软雅黑" panose="020B0503020204020204" charset="-122"/>
                <a:ea typeface="微软雅黑" panose="020B0503020204020204" charset="-122"/>
              </a:rPr>
              <a:t> </a:t>
            </a:r>
            <a:endParaRPr lang="zh-CN" altLang="en-US" sz="1000">
              <a:solidFill>
                <a:srgbClr val="BFBFBF"/>
              </a:solidFill>
              <a:latin typeface="微软雅黑" panose="020B0503020204020204" charset="-122"/>
              <a:ea typeface="微软雅黑" panose="020B0503020204020204" charset="-122"/>
            </a:endParaRPr>
          </a:p>
        </p:txBody>
      </p:sp>
      <p:grpSp>
        <p:nvGrpSpPr>
          <p:cNvPr id="61446" name="组合 36"/>
          <p:cNvGrpSpPr/>
          <p:nvPr/>
        </p:nvGrpSpPr>
        <p:grpSpPr>
          <a:xfrm>
            <a:off x="396875" y="352425"/>
            <a:ext cx="11530013" cy="346075"/>
            <a:chOff x="625" y="554"/>
            <a:chExt cx="18157" cy="547"/>
          </a:xfrm>
        </p:grpSpPr>
        <p:grpSp>
          <p:nvGrpSpPr>
            <p:cNvPr id="61447"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61452" name="组合 27"/>
            <p:cNvGrpSpPr/>
            <p:nvPr/>
          </p:nvGrpSpPr>
          <p:grpSpPr>
            <a:xfrm>
              <a:off x="625" y="554"/>
              <a:ext cx="2408" cy="425"/>
              <a:chOff x="640" y="554"/>
              <a:chExt cx="2408" cy="425"/>
            </a:xfrm>
          </p:grpSpPr>
          <p:pic>
            <p:nvPicPr>
              <p:cNvPr id="61453" name="图片 3" descr="LOGO1-01"/>
              <p:cNvPicPr>
                <a:picLocks noChangeAspect="1"/>
              </p:cNvPicPr>
              <p:nvPr/>
            </p:nvPicPr>
            <p:blipFill>
              <a:blip r:embed="rId3"/>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61455" name="文本框 6"/>
          <p:cNvSpPr txBox="1"/>
          <p:nvPr/>
        </p:nvSpPr>
        <p:spPr>
          <a:xfrm>
            <a:off x="656590" y="910590"/>
            <a:ext cx="1946275" cy="337185"/>
          </a:xfrm>
          <a:prstGeom prst="rect">
            <a:avLst/>
          </a:prstGeom>
          <a:solidFill>
            <a:srgbClr val="C00000"/>
          </a:solidFill>
          <a:ln w="9525">
            <a:noFill/>
          </a:ln>
        </p:spPr>
        <p:txBody>
          <a:bodyPr wrap="square" anchor="t">
            <a:spAutoFit/>
          </a:bodyPr>
          <a:p>
            <a:r>
              <a:rPr lang="zh-CN" altLang="en-US" sz="1600" b="1">
                <a:latin typeface="微软雅黑" panose="020B0503020204020204" charset="-122"/>
                <a:ea typeface="微软雅黑" panose="020B0503020204020204" charset="-122"/>
              </a:rPr>
              <a:t>乌鲁木齐高铁站</a:t>
            </a:r>
            <a:endParaRPr lang="zh-CN" altLang="en-US" sz="1600" b="1">
              <a:latin typeface="微软雅黑" panose="020B0503020204020204" charset="-122"/>
              <a:ea typeface="微软雅黑" panose="020B0503020204020204" charset="-122"/>
            </a:endParaRPr>
          </a:p>
        </p:txBody>
      </p:sp>
      <p:pic>
        <p:nvPicPr>
          <p:cNvPr id="61458" name="图片 7" descr="磐景-水印模版-big"/>
          <p:cNvPicPr>
            <a:picLocks noChangeAspect="1"/>
          </p:cNvPicPr>
          <p:nvPr/>
        </p:nvPicPr>
        <p:blipFill>
          <a:blip r:embed="rId4"/>
          <a:srcRect/>
          <a:stretch>
            <a:fillRect/>
          </a:stretch>
        </p:blipFill>
        <p:spPr>
          <a:xfrm>
            <a:off x="7165975" y="3900488"/>
            <a:ext cx="1120775" cy="2519362"/>
          </a:xfrm>
          <a:prstGeom prst="rect">
            <a:avLst/>
          </a:prstGeom>
          <a:noFill/>
          <a:ln w="9525">
            <a:noFill/>
          </a:ln>
        </p:spPr>
      </p:pic>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4578" name="组合 36"/>
          <p:cNvGrpSpPr/>
          <p:nvPr/>
        </p:nvGrpSpPr>
        <p:grpSpPr>
          <a:xfrm>
            <a:off x="396875" y="352425"/>
            <a:ext cx="11530013" cy="346075"/>
            <a:chOff x="625" y="554"/>
            <a:chExt cx="18157" cy="547"/>
          </a:xfrm>
        </p:grpSpPr>
        <p:grpSp>
          <p:nvGrpSpPr>
            <p:cNvPr id="24579" name="组合 35"/>
            <p:cNvGrpSpPr/>
            <p:nvPr/>
          </p:nvGrpSpPr>
          <p:grpSpPr>
            <a:xfrm>
              <a:off x="640" y="1043"/>
              <a:ext cx="18142" cy="58"/>
              <a:chOff x="640" y="1043"/>
              <a:chExt cx="18142" cy="58"/>
            </a:xfrm>
          </p:grpSpPr>
          <p:sp>
            <p:nvSpPr>
              <p:cNvPr id="12" name="矩形 11"/>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3" name="矩形 12"/>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4" name="矩形 13"/>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5" name="矩形 14"/>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4584" name="组合 34"/>
            <p:cNvGrpSpPr/>
            <p:nvPr/>
          </p:nvGrpSpPr>
          <p:grpSpPr>
            <a:xfrm>
              <a:off x="625" y="554"/>
              <a:ext cx="2408" cy="425"/>
              <a:chOff x="640" y="554"/>
              <a:chExt cx="2408" cy="425"/>
            </a:xfrm>
          </p:grpSpPr>
          <p:pic>
            <p:nvPicPr>
              <p:cNvPr id="24585"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16" name="直接连接符 15"/>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grpSp>
        <p:nvGrpSpPr>
          <p:cNvPr id="24588" name="组合 25"/>
          <p:cNvGrpSpPr/>
          <p:nvPr/>
        </p:nvGrpSpPr>
        <p:grpSpPr>
          <a:xfrm>
            <a:off x="323850" y="661988"/>
            <a:ext cx="11931650" cy="5761037"/>
            <a:chOff x="509" y="1043"/>
            <a:chExt cx="18790" cy="9072"/>
          </a:xfrm>
        </p:grpSpPr>
        <p:grpSp>
          <p:nvGrpSpPr>
            <p:cNvPr id="24589" name="组合 4"/>
            <p:cNvGrpSpPr/>
            <p:nvPr/>
          </p:nvGrpSpPr>
          <p:grpSpPr>
            <a:xfrm>
              <a:off x="10815" y="6336"/>
              <a:ext cx="8484" cy="712"/>
              <a:chOff x="-2460" y="4616"/>
              <a:chExt cx="8484" cy="712"/>
            </a:xfrm>
          </p:grpSpPr>
          <p:sp>
            <p:nvSpPr>
              <p:cNvPr id="24590" name="文本框 32"/>
              <p:cNvSpPr txBox="1"/>
              <p:nvPr/>
            </p:nvSpPr>
            <p:spPr>
              <a:xfrm>
                <a:off x="-2424" y="4616"/>
                <a:ext cx="4450" cy="387"/>
              </a:xfrm>
              <a:prstGeom prst="rect">
                <a:avLst/>
              </a:prstGeom>
              <a:noFill/>
              <a:ln w="9525">
                <a:noFill/>
              </a:ln>
            </p:spPr>
            <p:txBody>
              <a:bodyPr wrap="square" lIns="0" tIns="0" rIns="0" bIns="0" anchor="t">
                <a:spAutoFit/>
              </a:bodyPr>
              <a:p>
                <a:r>
                  <a:rPr lang="en-US" altLang="zh-CN" sz="1600">
                    <a:solidFill>
                      <a:srgbClr val="C00000"/>
                    </a:solidFill>
                    <a:latin typeface="微软雅黑" panose="020B0503020204020204" charset="-122"/>
                    <a:ea typeface="微软雅黑" panose="020B0503020204020204" charset="-122"/>
                  </a:rPr>
                  <a:t>● </a:t>
                </a:r>
                <a:r>
                  <a:rPr lang="en-US" altLang="zh-CN" sz="1600" b="1">
                    <a:solidFill>
                      <a:srgbClr val="C00000"/>
                    </a:solidFill>
                    <a:latin typeface="微软雅黑" panose="020B0503020204020204" charset="-122"/>
                    <a:ea typeface="微软雅黑" panose="020B0503020204020204" charset="-122"/>
                  </a:rPr>
                  <a:t>2013</a:t>
                </a:r>
                <a:r>
                  <a:rPr lang="en-US" altLang="zh-CN" sz="1000" b="1">
                    <a:solidFill>
                      <a:srgbClr val="595959"/>
                    </a:solidFill>
                    <a:latin typeface="微软雅黑" panose="020B0503020204020204" charset="-122"/>
                    <a:ea typeface="微软雅黑" panose="020B0503020204020204" charset="-122"/>
                  </a:rPr>
                  <a:t> </a:t>
                </a:r>
                <a:r>
                  <a:rPr lang="zh-CN" altLang="en-US" sz="1000" b="1">
                    <a:solidFill>
                      <a:srgbClr val="595959"/>
                    </a:solidFill>
                    <a:latin typeface="微软雅黑" panose="020B0503020204020204" charset="-122"/>
                    <a:ea typeface="微软雅黑" panose="020B0503020204020204" charset="-122"/>
                  </a:rPr>
                  <a:t>年</a:t>
                </a:r>
                <a:endParaRPr lang="zh-CN" altLang="en-US" sz="1000" b="1">
                  <a:solidFill>
                    <a:srgbClr val="595959"/>
                  </a:solidFill>
                  <a:latin typeface="微软雅黑" panose="020B0503020204020204" charset="-122"/>
                  <a:ea typeface="微软雅黑" panose="020B0503020204020204" charset="-122"/>
                </a:endParaRPr>
              </a:p>
            </p:txBody>
          </p:sp>
          <p:cxnSp>
            <p:nvCxnSpPr>
              <p:cNvPr id="34" name="直接连接符 33"/>
              <p:cNvCxnSpPr/>
              <p:nvPr/>
            </p:nvCxnSpPr>
            <p:spPr>
              <a:xfrm>
                <a:off x="-2460" y="5003"/>
                <a:ext cx="164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460" y="5086"/>
                <a:ext cx="8484" cy="242"/>
              </a:xfrm>
              <a:prstGeom prst="rect">
                <a:avLst/>
              </a:prstGeom>
              <a:noFill/>
            </p:spPr>
            <p:txBody>
              <a:bodyPr wrap="square" lIns="0" tIns="0" rIns="0" bIns="0" rtlCol="0">
                <a:spAutoFit/>
              </a:bodyPr>
              <a:p>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RS08-</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磐景魔方柱</a:t>
                </a:r>
                <a:r>
                  <a:rPr lang="zh-CN" altLang="en-US" sz="1000"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产品上市，产品进入高铁系统。第一个媒体平台入住杭州银泰商圈。   </a:t>
                </a:r>
                <a:r>
                  <a:rPr lang="en-US" altLang="zh-CN" sz="1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endParaRPr lang="en-US" altLang="zh-CN" sz="1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4593" name="组合 7"/>
            <p:cNvGrpSpPr/>
            <p:nvPr/>
          </p:nvGrpSpPr>
          <p:grpSpPr>
            <a:xfrm>
              <a:off x="509" y="1543"/>
              <a:ext cx="18347" cy="3578"/>
              <a:chOff x="509" y="1543"/>
              <a:chExt cx="18347" cy="3578"/>
            </a:xfrm>
          </p:grpSpPr>
          <p:sp>
            <p:nvSpPr>
              <p:cNvPr id="24594" name="文本框 73"/>
              <p:cNvSpPr txBox="1"/>
              <p:nvPr/>
            </p:nvSpPr>
            <p:spPr>
              <a:xfrm>
                <a:off x="509" y="2101"/>
                <a:ext cx="10829" cy="3020"/>
              </a:xfrm>
              <a:prstGeom prst="rect">
                <a:avLst/>
              </a:prstGeom>
              <a:noFill/>
              <a:ln w="9525">
                <a:noFill/>
              </a:ln>
            </p:spPr>
            <p:txBody>
              <a:bodyPr wrap="square" anchor="t">
                <a:spAutoFit/>
              </a:bodyPr>
              <a:p>
                <a:pPr algn="ctr">
                  <a:lnSpc>
                    <a:spcPct val="120000"/>
                  </a:lnSpc>
                </a:pPr>
                <a:r>
                  <a:rPr lang="zh-CN" altLang="zh-CN" sz="1500" b="1" dirty="0">
                    <a:solidFill>
                      <a:srgbClr val="404040"/>
                    </a:solidFill>
                    <a:latin typeface="微软雅黑" panose="020B0503020204020204" charset="-122"/>
                    <a:ea typeface="微软雅黑" panose="020B0503020204020204" charset="-122"/>
                    <a:sym typeface="微软雅黑" panose="020B0503020204020204" charset="-122"/>
                  </a:rPr>
                  <a:t>杭州磐景智造文化创意有限公司</a:t>
                </a:r>
                <a:endParaRPr lang="zh-CN" altLang="zh-CN" sz="1600" b="1" dirty="0">
                  <a:latin typeface="微软雅黑" panose="020B0503020204020204" charset="-122"/>
                  <a:ea typeface="微软雅黑" panose="020B0503020204020204" charset="-122"/>
                  <a:sym typeface="微软雅黑" panose="020B0503020204020204" charset="-122"/>
                </a:endParaRPr>
              </a:p>
              <a:p>
                <a:pPr algn="just">
                  <a:lnSpc>
                    <a:spcPct val="120000"/>
                  </a:lnSpc>
                </a:pPr>
                <a:endParaRPr lang="zh-CN" altLang="zh-CN" sz="700" b="1" dirty="0">
                  <a:latin typeface="微软雅黑" panose="020B0503020204020204" charset="-122"/>
                  <a:ea typeface="微软雅黑" panose="020B0503020204020204" charset="-122"/>
                  <a:sym typeface="微软雅黑" panose="020B0503020204020204" charset="-122"/>
                </a:endParaRPr>
              </a:p>
              <a:p>
                <a:pPr algn="just">
                  <a:lnSpc>
                    <a:spcPct val="120000"/>
                  </a:lnSpc>
                </a:pPr>
                <a:r>
                  <a:rPr lang="zh-CN" altLang="zh-CN" sz="1300"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zh-CN" sz="2400" b="1" dirty="0">
                    <a:solidFill>
                      <a:srgbClr val="C00000"/>
                    </a:solidFill>
                    <a:latin typeface="微软雅黑" panose="020B0503020204020204" charset="-122"/>
                    <a:ea typeface="微软雅黑" panose="020B0503020204020204" charset="-122"/>
                    <a:sym typeface="微软雅黑" panose="020B0503020204020204" charset="-122"/>
                  </a:rPr>
                  <a:t>   </a:t>
                </a:r>
                <a:r>
                  <a:rPr lang="zh-CN" altLang="zh-CN" sz="1300" dirty="0">
                    <a:solidFill>
                      <a:srgbClr val="595959"/>
                    </a:solidFill>
                    <a:latin typeface="微软雅黑" panose="020B0503020204020204" charset="-122"/>
                    <a:ea typeface="微软雅黑" panose="020B0503020204020204" charset="-122"/>
                    <a:sym typeface="微软雅黑" panose="020B0503020204020204" charset="-122"/>
                  </a:rPr>
                  <a:t>磐景实现</a:t>
                </a:r>
                <a:r>
                  <a:rPr lang="zh-CN" altLang="zh-CN" sz="2400" b="1" dirty="0">
                    <a:solidFill>
                      <a:srgbClr val="C00000"/>
                    </a:solidFill>
                    <a:latin typeface="微软雅黑" panose="020B0503020204020204" charset="-122"/>
                    <a:ea typeface="微软雅黑" panose="020B0503020204020204" charset="-122"/>
                    <a:sym typeface="微软雅黑" panose="020B0503020204020204" charset="-122"/>
                  </a:rPr>
                  <a:t>媒介创新</a:t>
                </a:r>
                <a:r>
                  <a:rPr lang="zh-CN" altLang="zh-CN" sz="1300" dirty="0">
                    <a:solidFill>
                      <a:srgbClr val="595959"/>
                    </a:solidFill>
                    <a:latin typeface="微软雅黑" panose="020B0503020204020204" charset="-122"/>
                    <a:ea typeface="微软雅黑" panose="020B0503020204020204" charset="-122"/>
                    <a:sym typeface="微软雅黑" panose="020B0503020204020204" charset="-122"/>
                  </a:rPr>
                  <a:t>，是以【国家新媒体实验室】为背景的【国家高新技术企业】。</a:t>
                </a:r>
                <a:endParaRPr lang="zh-CN" altLang="zh-CN" sz="2400" dirty="0">
                  <a:solidFill>
                    <a:srgbClr val="595959"/>
                  </a:solidFill>
                  <a:latin typeface="微软雅黑" panose="020B0503020204020204" charset="-122"/>
                  <a:ea typeface="微软雅黑" panose="020B0503020204020204" charset="-122"/>
                  <a:sym typeface="微软雅黑" panose="020B0503020204020204" charset="-122"/>
                </a:endParaRPr>
              </a:p>
              <a:p>
                <a:pPr algn="just">
                  <a:lnSpc>
                    <a:spcPct val="120000"/>
                  </a:lnSpc>
                </a:pPr>
                <a:endParaRPr lang="zh-CN" altLang="zh-CN" sz="900" dirty="0">
                  <a:solidFill>
                    <a:srgbClr val="595959"/>
                  </a:solidFill>
                  <a:latin typeface="微软雅黑" panose="020B0503020204020204" charset="-122"/>
                  <a:ea typeface="微软雅黑" panose="020B0503020204020204" charset="-122"/>
                  <a:sym typeface="微软雅黑" panose="020B0503020204020204" charset="-122"/>
                </a:endParaRPr>
              </a:p>
              <a:p>
                <a:pPr algn="just">
                  <a:lnSpc>
                    <a:spcPct val="120000"/>
                  </a:lnSpc>
                </a:pPr>
                <a:r>
                  <a:rPr lang="zh-CN" altLang="zh-CN" sz="1300" dirty="0">
                    <a:solidFill>
                      <a:srgbClr val="595959"/>
                    </a:solidFill>
                    <a:latin typeface="微软雅黑" panose="020B0503020204020204" charset="-122"/>
                    <a:ea typeface="微软雅黑" panose="020B0503020204020204" charset="-122"/>
                    <a:sym typeface="微软雅黑" panose="020B0503020204020204" charset="-122"/>
                  </a:rPr>
                  <a:t>      致力于打造全球领先的新媒体设备，专业提供创意运动展示系统及配套数字媒体解决方案，帮助更多的客户</a:t>
                </a:r>
                <a:r>
                  <a:rPr lang="zh-CN" altLang="zh-CN" sz="1300" b="1" dirty="0">
                    <a:solidFill>
                      <a:srgbClr val="C00000"/>
                    </a:solidFill>
                    <a:latin typeface="微软雅黑" panose="020B0503020204020204" charset="-122"/>
                    <a:ea typeface="微软雅黑" panose="020B0503020204020204" charset="-122"/>
                    <a:sym typeface="微软雅黑" panose="020B0503020204020204" charset="-122"/>
                  </a:rPr>
                  <a:t>实现广告阵地价值的最大化</a:t>
                </a:r>
                <a:r>
                  <a:rPr lang="zh-CN" altLang="zh-CN" sz="1300" dirty="0">
                    <a:solidFill>
                      <a:srgbClr val="595959"/>
                    </a:solidFill>
                    <a:latin typeface="微软雅黑" panose="020B0503020204020204" charset="-122"/>
                    <a:ea typeface="微软雅黑" panose="020B0503020204020204" charset="-122"/>
                    <a:sym typeface="微软雅黑" panose="020B0503020204020204" charset="-122"/>
                  </a:rPr>
                  <a:t>。</a:t>
                </a:r>
                <a:endParaRPr lang="zh-CN" altLang="zh-CN" dirty="0">
                  <a:solidFill>
                    <a:srgbClr val="595959"/>
                  </a:solidFill>
                  <a:latin typeface="微软雅黑" panose="020B0503020204020204" charset="-122"/>
                  <a:ea typeface="微软雅黑" panose="020B0503020204020204" charset="-122"/>
                  <a:sym typeface="微软雅黑" panose="020B0503020204020204" charset="-122"/>
                </a:endParaRPr>
              </a:p>
              <a:p>
                <a:pPr algn="just">
                  <a:lnSpc>
                    <a:spcPct val="120000"/>
                  </a:lnSpc>
                </a:pPr>
                <a:r>
                  <a:rPr lang="zh-CN" altLang="zh-CN" dirty="0">
                    <a:solidFill>
                      <a:srgbClr val="595959"/>
                    </a:solidFill>
                    <a:latin typeface="微软雅黑" panose="020B0503020204020204" charset="-122"/>
                    <a:ea typeface="微软雅黑" panose="020B0503020204020204" charset="-122"/>
                    <a:sym typeface="微软雅黑" panose="020B0503020204020204" charset="-122"/>
                  </a:rPr>
                  <a:t>  </a:t>
                </a:r>
                <a:endParaRPr lang="zh-CN" altLang="en-US" dirty="0">
                  <a:solidFill>
                    <a:srgbClr val="595959"/>
                  </a:solidFill>
                  <a:latin typeface="微软雅黑" panose="020B0503020204020204" charset="-122"/>
                  <a:ea typeface="微软雅黑" panose="020B0503020204020204" charset="-122"/>
                  <a:sym typeface="微软雅黑" panose="020B0503020204020204" charset="-122"/>
                </a:endParaRPr>
              </a:p>
            </p:txBody>
          </p:sp>
          <p:grpSp>
            <p:nvGrpSpPr>
              <p:cNvPr id="24595" name="组合 56"/>
              <p:cNvGrpSpPr/>
              <p:nvPr/>
            </p:nvGrpSpPr>
            <p:grpSpPr>
              <a:xfrm>
                <a:off x="13330" y="1543"/>
                <a:ext cx="5527" cy="954"/>
                <a:chOff x="-5220" y="4616"/>
                <a:chExt cx="5527" cy="954"/>
              </a:xfrm>
            </p:grpSpPr>
            <p:sp>
              <p:nvSpPr>
                <p:cNvPr id="24596" name="文本框 57"/>
                <p:cNvSpPr txBox="1"/>
                <p:nvPr/>
              </p:nvSpPr>
              <p:spPr>
                <a:xfrm>
                  <a:off x="-5216" y="4616"/>
                  <a:ext cx="4450" cy="387"/>
                </a:xfrm>
                <a:prstGeom prst="rect">
                  <a:avLst/>
                </a:prstGeom>
                <a:noFill/>
                <a:ln w="9525">
                  <a:noFill/>
                </a:ln>
              </p:spPr>
              <p:txBody>
                <a:bodyPr wrap="square" lIns="0" tIns="0" rIns="0" bIns="0" anchor="t">
                  <a:spAutoFit/>
                </a:bodyPr>
                <a:p>
                  <a:r>
                    <a:rPr lang="en-US" altLang="zh-CN" sz="1600">
                      <a:solidFill>
                        <a:srgbClr val="C00000"/>
                      </a:solidFill>
                      <a:latin typeface="微软雅黑" panose="020B0503020204020204" charset="-122"/>
                      <a:ea typeface="微软雅黑" panose="020B0503020204020204" charset="-122"/>
                    </a:rPr>
                    <a:t>● </a:t>
                  </a:r>
                  <a:r>
                    <a:rPr lang="en-US" altLang="zh-CN" sz="1600" b="1">
                      <a:solidFill>
                        <a:srgbClr val="C00000"/>
                      </a:solidFill>
                      <a:latin typeface="微软雅黑" panose="020B0503020204020204" charset="-122"/>
                      <a:ea typeface="微软雅黑" panose="020B0503020204020204" charset="-122"/>
                    </a:rPr>
                    <a:t>2018</a:t>
                  </a:r>
                  <a:r>
                    <a:rPr lang="en-US" altLang="zh-CN" sz="1000" b="1">
                      <a:solidFill>
                        <a:srgbClr val="595959"/>
                      </a:solidFill>
                      <a:latin typeface="微软雅黑" panose="020B0503020204020204" charset="-122"/>
                      <a:ea typeface="微软雅黑" panose="020B0503020204020204" charset="-122"/>
                    </a:rPr>
                    <a:t> </a:t>
                  </a:r>
                  <a:r>
                    <a:rPr lang="zh-CN" altLang="en-US" sz="1000" b="1">
                      <a:solidFill>
                        <a:srgbClr val="595959"/>
                      </a:solidFill>
                      <a:latin typeface="微软雅黑" panose="020B0503020204020204" charset="-122"/>
                      <a:ea typeface="微软雅黑" panose="020B0503020204020204" charset="-122"/>
                    </a:rPr>
                    <a:t>年</a:t>
                  </a:r>
                  <a:endParaRPr lang="zh-CN" altLang="en-US" sz="1000" b="1">
                    <a:solidFill>
                      <a:srgbClr val="595959"/>
                    </a:solidFill>
                    <a:latin typeface="微软雅黑" panose="020B0503020204020204" charset="-122"/>
                    <a:ea typeface="微软雅黑" panose="020B0503020204020204" charset="-122"/>
                  </a:endParaRPr>
                </a:p>
              </p:txBody>
            </p:sp>
            <p:cxnSp>
              <p:nvCxnSpPr>
                <p:cNvPr id="59" name="直接连接符 58"/>
                <p:cNvCxnSpPr/>
                <p:nvPr/>
              </p:nvCxnSpPr>
              <p:spPr>
                <a:xfrm>
                  <a:off x="-5216" y="5003"/>
                  <a:ext cx="164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5220" y="5086"/>
                  <a:ext cx="5527" cy="484"/>
                </a:xfrm>
                <a:prstGeom prst="rect">
                  <a:avLst/>
                </a:prstGeom>
                <a:noFill/>
              </p:spPr>
              <p:txBody>
                <a:bodyPr wrap="square" lIns="0" tIns="0" rIns="0" bIns="0" rtlCol="0">
                  <a:spAutoFit/>
                </a:bodyPr>
                <a:p>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RS09</a:t>
                  </a:r>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磐景</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翼展屏 、</a:t>
                  </a:r>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SS03</a:t>
                  </a:r>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磐景</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波浪屏</a:t>
                  </a:r>
                  <a:r>
                    <a:rPr lang="zh-CN" altLang="en-US" sz="1000" b="1"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多款核心产品上市。</a:t>
                  </a:r>
                  <a:endPar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客户重心扩大到城市和商业地标。播控 </a:t>
                  </a:r>
                  <a:r>
                    <a:rPr lang="en-US" altLang="zh-CN"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PJLplayer3.0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发布。</a:t>
                  </a:r>
                  <a:endParaRPr lang="en-US" altLang="zh-CN"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grpSp>
          <p:nvGrpSpPr>
            <p:cNvPr id="24599" name="组合 8"/>
            <p:cNvGrpSpPr/>
            <p:nvPr/>
          </p:nvGrpSpPr>
          <p:grpSpPr>
            <a:xfrm>
              <a:off x="640" y="1043"/>
              <a:ext cx="17341" cy="9072"/>
              <a:chOff x="640" y="1043"/>
              <a:chExt cx="17341" cy="9072"/>
            </a:xfrm>
          </p:grpSpPr>
          <p:grpSp>
            <p:nvGrpSpPr>
              <p:cNvPr id="24600" name="组合 16"/>
              <p:cNvGrpSpPr/>
              <p:nvPr/>
            </p:nvGrpSpPr>
            <p:grpSpPr>
              <a:xfrm>
                <a:off x="657" y="5424"/>
                <a:ext cx="7976" cy="3009"/>
                <a:chOff x="719" y="4988"/>
                <a:chExt cx="7481" cy="2822"/>
              </a:xfrm>
            </p:grpSpPr>
            <p:grpSp>
              <p:nvGrpSpPr>
                <p:cNvPr id="24601" name="组合 10"/>
                <p:cNvGrpSpPr/>
                <p:nvPr/>
              </p:nvGrpSpPr>
              <p:grpSpPr>
                <a:xfrm>
                  <a:off x="719" y="4988"/>
                  <a:ext cx="7283" cy="2640"/>
                  <a:chOff x="3708" y="4002"/>
                  <a:chExt cx="8189" cy="2968"/>
                </a:xfrm>
              </p:grpSpPr>
              <p:pic>
                <p:nvPicPr>
                  <p:cNvPr id="24602" name="图片 6" descr="DSC_0377"/>
                  <p:cNvPicPr>
                    <a:picLocks noChangeAspect="1"/>
                  </p:cNvPicPr>
                  <p:nvPr/>
                </p:nvPicPr>
                <p:blipFill>
                  <a:blip r:embed="rId2"/>
                  <a:stretch>
                    <a:fillRect/>
                  </a:stretch>
                </p:blipFill>
                <p:spPr>
                  <a:xfrm>
                    <a:off x="3708" y="4002"/>
                    <a:ext cx="3283" cy="2968"/>
                  </a:xfrm>
                  <a:prstGeom prst="rect">
                    <a:avLst/>
                  </a:prstGeom>
                  <a:noFill/>
                  <a:ln w="9525">
                    <a:noFill/>
                  </a:ln>
                </p:spPr>
              </p:pic>
              <p:pic>
                <p:nvPicPr>
                  <p:cNvPr id="24603" name="图片 7" descr="about_us"/>
                  <p:cNvPicPr>
                    <a:picLocks noChangeAspect="1"/>
                  </p:cNvPicPr>
                  <p:nvPr/>
                </p:nvPicPr>
                <p:blipFill>
                  <a:blip r:embed="rId3"/>
                  <a:stretch>
                    <a:fillRect/>
                  </a:stretch>
                </p:blipFill>
                <p:spPr>
                  <a:xfrm>
                    <a:off x="7079" y="4026"/>
                    <a:ext cx="4818" cy="2944"/>
                  </a:xfrm>
                  <a:prstGeom prst="rect">
                    <a:avLst/>
                  </a:prstGeom>
                  <a:noFill/>
                  <a:ln w="9525">
                    <a:noFill/>
                  </a:ln>
                </p:spPr>
              </p:pic>
            </p:grpSp>
            <p:sp>
              <p:nvSpPr>
                <p:cNvPr id="20" name="矩形 19"/>
                <p:cNvSpPr/>
                <p:nvPr/>
              </p:nvSpPr>
              <p:spPr>
                <a:xfrm>
                  <a:off x="6630" y="6220"/>
                  <a:ext cx="1570" cy="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
            <p:nvSpPr>
              <p:cNvPr id="21" name="矩形 20"/>
              <p:cNvSpPr/>
              <p:nvPr/>
            </p:nvSpPr>
            <p:spPr>
              <a:xfrm flipV="1">
                <a:off x="3673"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2" name="矩形 21"/>
              <p:cNvSpPr/>
              <p:nvPr/>
            </p:nvSpPr>
            <p:spPr>
              <a:xfrm flipV="1">
                <a:off x="8675"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 name="矩形 22"/>
              <p:cNvSpPr/>
              <p:nvPr/>
            </p:nvSpPr>
            <p:spPr>
              <a:xfrm flipV="1">
                <a:off x="640" y="1043"/>
                <a:ext cx="3000"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nvGrpSpPr>
              <p:cNvPr id="24608" name="组合 29"/>
              <p:cNvGrpSpPr/>
              <p:nvPr/>
            </p:nvGrpSpPr>
            <p:grpSpPr>
              <a:xfrm>
                <a:off x="7178" y="9403"/>
                <a:ext cx="10472" cy="712"/>
                <a:chOff x="3073" y="9403"/>
                <a:chExt cx="10472" cy="712"/>
              </a:xfrm>
            </p:grpSpPr>
            <p:sp>
              <p:nvSpPr>
                <p:cNvPr id="24609" name="文本框 23"/>
                <p:cNvSpPr txBox="1"/>
                <p:nvPr/>
              </p:nvSpPr>
              <p:spPr>
                <a:xfrm>
                  <a:off x="3083" y="9403"/>
                  <a:ext cx="4450" cy="387"/>
                </a:xfrm>
                <a:prstGeom prst="rect">
                  <a:avLst/>
                </a:prstGeom>
                <a:noFill/>
                <a:ln w="9525">
                  <a:noFill/>
                </a:ln>
              </p:spPr>
              <p:txBody>
                <a:bodyPr wrap="square" lIns="0" tIns="0" rIns="0" bIns="0" anchor="t">
                  <a:spAutoFit/>
                </a:bodyPr>
                <a:p>
                  <a:r>
                    <a:rPr lang="en-US" altLang="zh-CN" sz="1600">
                      <a:solidFill>
                        <a:srgbClr val="C00000"/>
                      </a:solidFill>
                      <a:latin typeface="微软雅黑" panose="020B0503020204020204" charset="-122"/>
                      <a:ea typeface="微软雅黑" panose="020B0503020204020204" charset="-122"/>
                    </a:rPr>
                    <a:t>● </a:t>
                  </a:r>
                  <a:r>
                    <a:rPr lang="en-US" altLang="zh-CN" sz="1600" b="1">
                      <a:solidFill>
                        <a:srgbClr val="C00000"/>
                      </a:solidFill>
                      <a:latin typeface="微软雅黑" panose="020B0503020204020204" charset="-122"/>
                      <a:ea typeface="微软雅黑" panose="020B0503020204020204" charset="-122"/>
                    </a:rPr>
                    <a:t>2009~2010 </a:t>
                  </a:r>
                  <a:r>
                    <a:rPr lang="zh-CN" altLang="en-US" sz="1000" b="1">
                      <a:solidFill>
                        <a:srgbClr val="595959"/>
                      </a:solidFill>
                      <a:latin typeface="微软雅黑" panose="020B0503020204020204" charset="-122"/>
                      <a:ea typeface="微软雅黑" panose="020B0503020204020204" charset="-122"/>
                    </a:rPr>
                    <a:t>年</a:t>
                  </a:r>
                  <a:endParaRPr lang="zh-CN" altLang="en-US" sz="1000" b="1">
                    <a:solidFill>
                      <a:srgbClr val="595959"/>
                    </a:solidFill>
                    <a:latin typeface="微软雅黑" panose="020B0503020204020204" charset="-122"/>
                    <a:ea typeface="微软雅黑" panose="020B0503020204020204" charset="-122"/>
                  </a:endParaRPr>
                </a:p>
              </p:txBody>
            </p:sp>
            <p:cxnSp>
              <p:nvCxnSpPr>
                <p:cNvPr id="25" name="直接连接符 24"/>
                <p:cNvCxnSpPr/>
                <p:nvPr/>
              </p:nvCxnSpPr>
              <p:spPr>
                <a:xfrm>
                  <a:off x="3073" y="9803"/>
                  <a:ext cx="260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093" y="9873"/>
                  <a:ext cx="10452" cy="242"/>
                </a:xfrm>
                <a:prstGeom prst="rect">
                  <a:avLst/>
                </a:prstGeom>
                <a:noFill/>
              </p:spPr>
              <p:txBody>
                <a:bodyPr wrap="square" lIns="0" tIns="0" rIns="0" bIns="0" rtlCol="0">
                  <a:spAutoFit/>
                </a:bodyPr>
                <a:p>
                  <a:r>
                    <a:rPr lang="en-US" altLang="zh-CN" sz="1000" b="1"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磐景工作室 </a:t>
                  </a:r>
                  <a:r>
                    <a:rPr lang="zh-CN" altLang="en-US" sz="1000" b="1"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上海成立，和德国团队合作，服务</a:t>
                  </a:r>
                  <a:r>
                    <a:rPr lang="en-US" altLang="zh-CN"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2010</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上海世博会多个场馆（长春馆、一汽大众馆、德国馆等）。</a:t>
                  </a:r>
                  <a:endPar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4612" name="组合 27"/>
              <p:cNvGrpSpPr/>
              <p:nvPr/>
            </p:nvGrpSpPr>
            <p:grpSpPr>
              <a:xfrm>
                <a:off x="8821" y="8350"/>
                <a:ext cx="9157" cy="712"/>
                <a:chOff x="4370" y="5345"/>
                <a:chExt cx="9157" cy="712"/>
              </a:xfrm>
            </p:grpSpPr>
            <p:sp>
              <p:nvSpPr>
                <p:cNvPr id="24613" name="文本框 28"/>
                <p:cNvSpPr txBox="1"/>
                <p:nvPr/>
              </p:nvSpPr>
              <p:spPr>
                <a:xfrm>
                  <a:off x="4380" y="5345"/>
                  <a:ext cx="4450" cy="387"/>
                </a:xfrm>
                <a:prstGeom prst="rect">
                  <a:avLst/>
                </a:prstGeom>
                <a:noFill/>
                <a:ln w="9525">
                  <a:noFill/>
                </a:ln>
              </p:spPr>
              <p:txBody>
                <a:bodyPr wrap="square" lIns="0" tIns="0" rIns="0" bIns="0" anchor="t">
                  <a:spAutoFit/>
                </a:bodyPr>
                <a:p>
                  <a:r>
                    <a:rPr lang="en-US" altLang="zh-CN" sz="1600">
                      <a:solidFill>
                        <a:srgbClr val="C00000"/>
                      </a:solidFill>
                      <a:latin typeface="微软雅黑" panose="020B0503020204020204" charset="-122"/>
                      <a:ea typeface="微软雅黑" panose="020B0503020204020204" charset="-122"/>
                    </a:rPr>
                    <a:t>● </a:t>
                  </a:r>
                  <a:r>
                    <a:rPr lang="en-US" altLang="zh-CN" sz="1600" b="1">
                      <a:solidFill>
                        <a:srgbClr val="C00000"/>
                      </a:solidFill>
                      <a:latin typeface="微软雅黑" panose="020B0503020204020204" charset="-122"/>
                      <a:ea typeface="微软雅黑" panose="020B0503020204020204" charset="-122"/>
                    </a:rPr>
                    <a:t>2011</a:t>
                  </a:r>
                  <a:r>
                    <a:rPr lang="en-US" altLang="zh-CN" sz="1000" b="1">
                      <a:solidFill>
                        <a:srgbClr val="595959"/>
                      </a:solidFill>
                      <a:latin typeface="微软雅黑" panose="020B0503020204020204" charset="-122"/>
                      <a:ea typeface="微软雅黑" panose="020B0503020204020204" charset="-122"/>
                    </a:rPr>
                    <a:t> </a:t>
                  </a:r>
                  <a:r>
                    <a:rPr lang="zh-CN" altLang="en-US" sz="1000" b="1">
                      <a:solidFill>
                        <a:srgbClr val="595959"/>
                      </a:solidFill>
                      <a:latin typeface="微软雅黑" panose="020B0503020204020204" charset="-122"/>
                      <a:ea typeface="微软雅黑" panose="020B0503020204020204" charset="-122"/>
                    </a:rPr>
                    <a:t>年</a:t>
                  </a:r>
                  <a:endParaRPr lang="zh-CN" altLang="en-US" sz="1000" b="1">
                    <a:solidFill>
                      <a:srgbClr val="595959"/>
                    </a:solidFill>
                    <a:latin typeface="微软雅黑" panose="020B0503020204020204" charset="-122"/>
                    <a:ea typeface="微软雅黑" panose="020B0503020204020204" charset="-122"/>
                  </a:endParaRPr>
                </a:p>
              </p:txBody>
            </p:sp>
            <p:cxnSp>
              <p:nvCxnSpPr>
                <p:cNvPr id="31" name="直接连接符 30"/>
                <p:cNvCxnSpPr/>
                <p:nvPr/>
              </p:nvCxnSpPr>
              <p:spPr>
                <a:xfrm>
                  <a:off x="4370" y="5745"/>
                  <a:ext cx="164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4390" y="5815"/>
                  <a:ext cx="9137" cy="242"/>
                </a:xfrm>
                <a:prstGeom prst="rect">
                  <a:avLst/>
                </a:prstGeom>
                <a:noFill/>
              </p:spPr>
              <p:txBody>
                <a:bodyPr wrap="square" lIns="0" tIns="0" rIns="0" bIns="0" rtlCol="0">
                  <a:spAutoFit/>
                </a:bodyPr>
                <a:p>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RS03-</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磐景旋转屏</a:t>
                  </a:r>
                  <a:r>
                    <a:rPr lang="zh-CN" altLang="en-US" sz="1000"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产品上市，</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确定公司发展方向。</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播控系统 </a:t>
                  </a:r>
                  <a:r>
                    <a:rPr lang="en-US" altLang="zh-CN"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PJLplayer1.0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发布。</a:t>
                  </a:r>
                  <a:endPar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4616" name="组合 37"/>
              <p:cNvGrpSpPr/>
              <p:nvPr/>
            </p:nvGrpSpPr>
            <p:grpSpPr>
              <a:xfrm>
                <a:off x="9921" y="7373"/>
                <a:ext cx="8060" cy="712"/>
                <a:chOff x="4370" y="5345"/>
                <a:chExt cx="8060" cy="712"/>
              </a:xfrm>
            </p:grpSpPr>
            <p:sp>
              <p:nvSpPr>
                <p:cNvPr id="24617" name="文本框 38"/>
                <p:cNvSpPr txBox="1"/>
                <p:nvPr/>
              </p:nvSpPr>
              <p:spPr>
                <a:xfrm>
                  <a:off x="4380" y="5345"/>
                  <a:ext cx="4450" cy="387"/>
                </a:xfrm>
                <a:prstGeom prst="rect">
                  <a:avLst/>
                </a:prstGeom>
                <a:noFill/>
                <a:ln w="9525">
                  <a:noFill/>
                </a:ln>
              </p:spPr>
              <p:txBody>
                <a:bodyPr wrap="square" lIns="0" tIns="0" rIns="0" bIns="0" anchor="t">
                  <a:spAutoFit/>
                </a:bodyPr>
                <a:p>
                  <a:r>
                    <a:rPr lang="en-US" altLang="zh-CN" sz="1600">
                      <a:solidFill>
                        <a:srgbClr val="C00000"/>
                      </a:solidFill>
                      <a:latin typeface="微软雅黑" panose="020B0503020204020204" charset="-122"/>
                      <a:ea typeface="微软雅黑" panose="020B0503020204020204" charset="-122"/>
                    </a:rPr>
                    <a:t>● </a:t>
                  </a:r>
                  <a:r>
                    <a:rPr lang="en-US" altLang="zh-CN" sz="1600" b="1">
                      <a:solidFill>
                        <a:srgbClr val="C00000"/>
                      </a:solidFill>
                      <a:latin typeface="微软雅黑" panose="020B0503020204020204" charset="-122"/>
                      <a:ea typeface="微软雅黑" panose="020B0503020204020204" charset="-122"/>
                    </a:rPr>
                    <a:t>2012</a:t>
                  </a:r>
                  <a:r>
                    <a:rPr lang="en-US" altLang="zh-CN" sz="1000" b="1">
                      <a:solidFill>
                        <a:srgbClr val="595959"/>
                      </a:solidFill>
                      <a:latin typeface="微软雅黑" panose="020B0503020204020204" charset="-122"/>
                      <a:ea typeface="微软雅黑" panose="020B0503020204020204" charset="-122"/>
                    </a:rPr>
                    <a:t> </a:t>
                  </a:r>
                  <a:r>
                    <a:rPr lang="zh-CN" altLang="en-US" sz="1000" b="1">
                      <a:solidFill>
                        <a:srgbClr val="595959"/>
                      </a:solidFill>
                      <a:latin typeface="微软雅黑" panose="020B0503020204020204" charset="-122"/>
                      <a:ea typeface="微软雅黑" panose="020B0503020204020204" charset="-122"/>
                    </a:rPr>
                    <a:t>年</a:t>
                  </a:r>
                  <a:endParaRPr lang="zh-CN" altLang="en-US" sz="1000" b="1">
                    <a:solidFill>
                      <a:srgbClr val="595959"/>
                    </a:solidFill>
                    <a:latin typeface="微软雅黑" panose="020B0503020204020204" charset="-122"/>
                    <a:ea typeface="微软雅黑" panose="020B0503020204020204" charset="-122"/>
                  </a:endParaRPr>
                </a:p>
              </p:txBody>
            </p:sp>
            <p:cxnSp>
              <p:nvCxnSpPr>
                <p:cNvPr id="40" name="直接连接符 39"/>
                <p:cNvCxnSpPr/>
                <p:nvPr/>
              </p:nvCxnSpPr>
              <p:spPr>
                <a:xfrm>
                  <a:off x="4370" y="5745"/>
                  <a:ext cx="164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4390" y="5815"/>
                  <a:ext cx="8040" cy="242"/>
                </a:xfrm>
                <a:prstGeom prst="rect">
                  <a:avLst/>
                </a:prstGeom>
                <a:noFill/>
              </p:spPr>
              <p:txBody>
                <a:bodyPr wrap="square" lIns="0" tIns="0" rIns="0" bIns="0" rtlCol="0">
                  <a:spAutoFit/>
                </a:bodyPr>
                <a:p>
                  <a:r>
                    <a:rPr lang="en-US" altLang="zh-CN" sz="1000" b="1"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rPr>
                    <a:t>磐景智造 </a:t>
                  </a:r>
                  <a:r>
                    <a:rPr lang="en-US" altLang="zh-CN" sz="1000" b="1"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杭州成立。打造独立的研发、生产、销售、媒介、制作团队。</a:t>
                  </a:r>
                  <a:endPar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4620" name="组合 41"/>
              <p:cNvGrpSpPr/>
              <p:nvPr/>
            </p:nvGrpSpPr>
            <p:grpSpPr>
              <a:xfrm>
                <a:off x="11504" y="5272"/>
                <a:ext cx="6265" cy="712"/>
                <a:chOff x="-2097" y="4616"/>
                <a:chExt cx="6265" cy="712"/>
              </a:xfrm>
            </p:grpSpPr>
            <p:sp>
              <p:nvSpPr>
                <p:cNvPr id="24621" name="文本框 42"/>
                <p:cNvSpPr txBox="1"/>
                <p:nvPr/>
              </p:nvSpPr>
              <p:spPr>
                <a:xfrm>
                  <a:off x="-2095" y="4616"/>
                  <a:ext cx="4450" cy="387"/>
                </a:xfrm>
                <a:prstGeom prst="rect">
                  <a:avLst/>
                </a:prstGeom>
                <a:noFill/>
                <a:ln w="9525">
                  <a:noFill/>
                </a:ln>
              </p:spPr>
              <p:txBody>
                <a:bodyPr wrap="square" lIns="0" tIns="0" rIns="0" bIns="0" anchor="t">
                  <a:spAutoFit/>
                </a:bodyPr>
                <a:p>
                  <a:r>
                    <a:rPr lang="en-US" altLang="zh-CN" sz="1600" b="1">
                      <a:solidFill>
                        <a:srgbClr val="C00000"/>
                      </a:solidFill>
                      <a:latin typeface="微软雅黑" panose="020B0503020204020204" charset="-122"/>
                      <a:ea typeface="微软雅黑" panose="020B0503020204020204" charset="-122"/>
                    </a:rPr>
                    <a:t>● 2014~2015</a:t>
                  </a:r>
                  <a:r>
                    <a:rPr lang="en-US" altLang="zh-CN" sz="1000" b="1">
                      <a:solidFill>
                        <a:srgbClr val="595959"/>
                      </a:solidFill>
                      <a:latin typeface="微软雅黑" panose="020B0503020204020204" charset="-122"/>
                      <a:ea typeface="微软雅黑" panose="020B0503020204020204" charset="-122"/>
                    </a:rPr>
                    <a:t> </a:t>
                  </a:r>
                  <a:r>
                    <a:rPr lang="zh-CN" altLang="en-US" sz="1000" b="1">
                      <a:solidFill>
                        <a:srgbClr val="595959"/>
                      </a:solidFill>
                      <a:latin typeface="微软雅黑" panose="020B0503020204020204" charset="-122"/>
                      <a:ea typeface="微软雅黑" panose="020B0503020204020204" charset="-122"/>
                    </a:rPr>
                    <a:t>年</a:t>
                  </a:r>
                  <a:endParaRPr lang="zh-CN" altLang="en-US" sz="1000" b="1">
                    <a:solidFill>
                      <a:srgbClr val="595959"/>
                    </a:solidFill>
                    <a:latin typeface="微软雅黑" panose="020B0503020204020204" charset="-122"/>
                    <a:ea typeface="微软雅黑" panose="020B0503020204020204" charset="-122"/>
                  </a:endParaRPr>
                </a:p>
              </p:txBody>
            </p:sp>
            <p:cxnSp>
              <p:nvCxnSpPr>
                <p:cNvPr id="44" name="直接连接符 43"/>
                <p:cNvCxnSpPr/>
                <p:nvPr/>
              </p:nvCxnSpPr>
              <p:spPr>
                <a:xfrm>
                  <a:off x="-2097" y="5003"/>
                  <a:ext cx="266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2016" y="5086"/>
                  <a:ext cx="6184" cy="242"/>
                </a:xfrm>
                <a:prstGeom prst="rect">
                  <a:avLst/>
                </a:prstGeom>
                <a:noFill/>
              </p:spPr>
              <p:txBody>
                <a:bodyPr wrap="square" lIns="0" tIns="0" rIns="0" bIns="0" rtlCol="0">
                  <a:spAutoFit/>
                </a:bodyPr>
                <a:p>
                  <a:r>
                    <a:rPr lang="en-US" altLang="zh-CN"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SS01-</a:t>
                  </a:r>
                  <a:r>
                    <a:rPr lang="zh-CN" altLang="en-US" sz="1000" b="1" noProof="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磐景滑动屏</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 产品上市，启动外贸业务。播控 </a:t>
                  </a:r>
                  <a:r>
                    <a:rPr lang="en-US" altLang="zh-CN"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PJLplayer2.0 </a:t>
                  </a:r>
                  <a:r>
                    <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发布。</a:t>
                  </a:r>
                  <a:endParaRPr lang="zh-CN" altLang="en-US" sz="1000" noProof="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4624" name="组合 76"/>
              <p:cNvGrpSpPr/>
              <p:nvPr/>
            </p:nvGrpSpPr>
            <p:grpSpPr>
              <a:xfrm>
                <a:off x="6371" y="1481"/>
                <a:ext cx="6680" cy="8309"/>
                <a:chOff x="6338" y="1481"/>
                <a:chExt cx="6680" cy="8309"/>
              </a:xfrm>
            </p:grpSpPr>
            <p:cxnSp>
              <p:nvCxnSpPr>
                <p:cNvPr id="61" name="直接连接符 60"/>
                <p:cNvCxnSpPr/>
                <p:nvPr/>
              </p:nvCxnSpPr>
              <p:spPr>
                <a:xfrm flipV="1">
                  <a:off x="6747" y="8574"/>
                  <a:ext cx="1298" cy="907"/>
                </a:xfrm>
                <a:prstGeom prst="line">
                  <a:avLst/>
                </a:prstGeom>
                <a:noFill/>
                <a:ln w="57150" cmpd="sng">
                  <a:solidFill>
                    <a:srgbClr val="CB8611"/>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2" name="直接连接符 61"/>
                <p:cNvCxnSpPr/>
                <p:nvPr/>
              </p:nvCxnSpPr>
              <p:spPr>
                <a:xfrm flipV="1">
                  <a:off x="8381" y="7628"/>
                  <a:ext cx="794" cy="680"/>
                </a:xfrm>
                <a:prstGeom prst="line">
                  <a:avLst/>
                </a:prstGeom>
                <a:noFill/>
                <a:ln w="57150" cmpd="sng">
                  <a:solidFill>
                    <a:srgbClr val="C09D29"/>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3" name="直接连接符 62"/>
                <p:cNvCxnSpPr/>
                <p:nvPr/>
              </p:nvCxnSpPr>
              <p:spPr>
                <a:xfrm flipV="1">
                  <a:off x="9493" y="6693"/>
                  <a:ext cx="510" cy="567"/>
                </a:xfrm>
                <a:prstGeom prst="line">
                  <a:avLst/>
                </a:prstGeom>
                <a:noFill/>
                <a:ln w="57150" cmpd="sng">
                  <a:solidFill>
                    <a:srgbClr val="C8BE07"/>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4" name="直接连接符 63"/>
                <p:cNvCxnSpPr/>
                <p:nvPr/>
              </p:nvCxnSpPr>
              <p:spPr>
                <a:xfrm flipV="1">
                  <a:off x="10254" y="5634"/>
                  <a:ext cx="504" cy="702"/>
                </a:xfrm>
                <a:prstGeom prst="line">
                  <a:avLst/>
                </a:prstGeom>
                <a:noFill/>
                <a:ln w="57150" cmpd="sng">
                  <a:solidFill>
                    <a:srgbClr val="F0B928"/>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5" name="直接连接符 64"/>
                <p:cNvCxnSpPr/>
                <p:nvPr/>
              </p:nvCxnSpPr>
              <p:spPr>
                <a:xfrm flipV="1">
                  <a:off x="10988" y="4494"/>
                  <a:ext cx="482" cy="778"/>
                </a:xfrm>
                <a:prstGeom prst="line">
                  <a:avLst/>
                </a:prstGeom>
                <a:noFill/>
                <a:ln w="57150" cmpd="sng">
                  <a:solidFill>
                    <a:srgbClr val="FE9B1C"/>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6" name="直接连接符 65"/>
                <p:cNvCxnSpPr/>
                <p:nvPr/>
              </p:nvCxnSpPr>
              <p:spPr>
                <a:xfrm flipV="1">
                  <a:off x="11651" y="3177"/>
                  <a:ext cx="510" cy="907"/>
                </a:xfrm>
                <a:prstGeom prst="line">
                  <a:avLst/>
                </a:prstGeom>
                <a:noFill/>
                <a:ln w="57150" cmpd="sng">
                  <a:solidFill>
                    <a:srgbClr val="FF6C0D"/>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7" name="直接连接符 66"/>
                <p:cNvCxnSpPr/>
                <p:nvPr/>
              </p:nvCxnSpPr>
              <p:spPr>
                <a:xfrm flipV="1">
                  <a:off x="12332" y="1899"/>
                  <a:ext cx="387" cy="896"/>
                </a:xfrm>
                <a:prstGeom prst="line">
                  <a:avLst/>
                </a:prstGeom>
                <a:noFill/>
                <a:ln w="57150" cmpd="sng">
                  <a:solidFill>
                    <a:srgbClr val="F43308"/>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46" name="椭圆 45"/>
                <p:cNvSpPr/>
                <p:nvPr/>
              </p:nvSpPr>
              <p:spPr>
                <a:xfrm>
                  <a:off x="7997" y="8213"/>
                  <a:ext cx="454" cy="454"/>
                </a:xfrm>
                <a:prstGeom prst="ellipse">
                  <a:avLst/>
                </a:prstGeom>
                <a:noFill/>
                <a:ln w="57150" cmpd="sng">
                  <a:solidFill>
                    <a:srgbClr val="C09D29"/>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base"/>
                  <a:endParaRPr lang="zh-CN" altLang="en-US" strike="noStrike" noProof="1">
                    <a:sym typeface="+mn-ea"/>
                  </a:endParaRPr>
                </a:p>
              </p:txBody>
            </p:sp>
            <p:sp>
              <p:nvSpPr>
                <p:cNvPr id="47" name="椭圆 46"/>
                <p:cNvSpPr/>
                <p:nvPr/>
              </p:nvSpPr>
              <p:spPr>
                <a:xfrm>
                  <a:off x="9096" y="7228"/>
                  <a:ext cx="454" cy="454"/>
                </a:xfrm>
                <a:prstGeom prst="ellipse">
                  <a:avLst/>
                </a:prstGeom>
                <a:noFill/>
                <a:ln w="57150" cmpd="sng">
                  <a:solidFill>
                    <a:srgbClr val="C8BE0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8" name="椭圆 47"/>
                <p:cNvSpPr/>
                <p:nvPr/>
              </p:nvSpPr>
              <p:spPr>
                <a:xfrm>
                  <a:off x="6338" y="9336"/>
                  <a:ext cx="454" cy="454"/>
                </a:xfrm>
                <a:prstGeom prst="ellipse">
                  <a:avLst/>
                </a:prstGeom>
                <a:noFill/>
                <a:ln w="57150" cmpd="sng">
                  <a:solidFill>
                    <a:srgbClr val="CB861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trike="noStrike" noProof="1"/>
                    <a:t> </a:t>
                  </a:r>
                  <a:endParaRPr lang="en-US" altLang="zh-CN" strike="noStrike" noProof="1"/>
                </a:p>
              </p:txBody>
            </p:sp>
            <p:sp>
              <p:nvSpPr>
                <p:cNvPr id="49" name="椭圆 48"/>
                <p:cNvSpPr/>
                <p:nvPr/>
              </p:nvSpPr>
              <p:spPr>
                <a:xfrm>
                  <a:off x="9906" y="6281"/>
                  <a:ext cx="454" cy="454"/>
                </a:xfrm>
                <a:prstGeom prst="ellipse">
                  <a:avLst/>
                </a:prstGeom>
                <a:noFill/>
                <a:ln w="57150" cmpd="sng">
                  <a:solidFill>
                    <a:srgbClr val="F0B9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0" name="椭圆 49"/>
                <p:cNvSpPr/>
                <p:nvPr/>
              </p:nvSpPr>
              <p:spPr>
                <a:xfrm>
                  <a:off x="10630" y="5230"/>
                  <a:ext cx="454" cy="454"/>
                </a:xfrm>
                <a:prstGeom prst="ellipse">
                  <a:avLst/>
                </a:prstGeom>
                <a:noFill/>
                <a:ln w="57150" cmpd="sng">
                  <a:solidFill>
                    <a:srgbClr val="FE9B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1" name="椭圆 50"/>
                <p:cNvSpPr/>
                <p:nvPr/>
              </p:nvSpPr>
              <p:spPr>
                <a:xfrm>
                  <a:off x="11323" y="4089"/>
                  <a:ext cx="454" cy="454"/>
                </a:xfrm>
                <a:prstGeom prst="ellipse">
                  <a:avLst/>
                </a:prstGeom>
                <a:noFill/>
                <a:ln w="57150" cmpd="sng">
                  <a:solidFill>
                    <a:srgbClr val="FF6C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2" name="椭圆 51"/>
                <p:cNvSpPr/>
                <p:nvPr/>
              </p:nvSpPr>
              <p:spPr>
                <a:xfrm>
                  <a:off x="12016" y="2765"/>
                  <a:ext cx="454" cy="454"/>
                </a:xfrm>
                <a:prstGeom prst="ellipse">
                  <a:avLst/>
                </a:prstGeom>
                <a:noFill/>
                <a:ln w="57150" cmpd="sng">
                  <a:solidFill>
                    <a:srgbClr val="F433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3" name="椭圆 52"/>
                <p:cNvSpPr/>
                <p:nvPr/>
              </p:nvSpPr>
              <p:spPr>
                <a:xfrm>
                  <a:off x="12564" y="1481"/>
                  <a:ext cx="454" cy="454"/>
                </a:xfrm>
                <a:prstGeom prst="ellipse">
                  <a:avLst/>
                </a:prstGeom>
                <a:noFill/>
                <a:ln w="57150" cmpd="sng">
                  <a:solidFill>
                    <a:srgbClr val="CE292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grpSp>
      <p:sp>
        <p:nvSpPr>
          <p:cNvPr id="3" name="矩形 2"/>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270"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.公司介绍</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
        <p:nvSpPr>
          <p:cNvPr id="2"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grpSp>
        <p:nvGrpSpPr>
          <p:cNvPr id="4" name="组合 3"/>
          <p:cNvGrpSpPr/>
          <p:nvPr/>
        </p:nvGrpSpPr>
        <p:grpSpPr>
          <a:xfrm rot="0">
            <a:off x="7720330" y="2614930"/>
            <a:ext cx="4328795" cy="452120"/>
            <a:chOff x="-2016" y="4616"/>
            <a:chExt cx="8040" cy="712"/>
          </a:xfrm>
        </p:grpSpPr>
        <p:sp>
          <p:nvSpPr>
            <p:cNvPr id="5" name="文本框 4"/>
            <p:cNvSpPr txBox="1"/>
            <p:nvPr/>
          </p:nvSpPr>
          <p:spPr>
            <a:xfrm>
              <a:off x="-2014" y="4616"/>
              <a:ext cx="4450" cy="387"/>
            </a:xfrm>
            <a:prstGeom prst="rect">
              <a:avLst/>
            </a:prstGeom>
            <a:noFill/>
          </p:spPr>
          <p:txBody>
            <a:bodyPr wrap="square" lIns="0" tIns="0" rIns="0" bIns="0" rtlCol="0">
              <a:spAutoFit/>
            </a:bodyPr>
            <a:p>
              <a:pPr algn="l"/>
              <a:r>
                <a:rPr lang="en-US" altLang="zh-CN" sz="160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600" b="1">
                  <a:solidFill>
                    <a:srgbClr val="C00000"/>
                  </a:solidFill>
                  <a:latin typeface="微软雅黑" panose="020B0503020204020204" charset="-122"/>
                  <a:ea typeface="微软雅黑" panose="020B0503020204020204" charset="-122"/>
                  <a:cs typeface="微软雅黑" panose="020B0503020204020204" charset="-122"/>
                </a:rPr>
                <a:t>2016</a:t>
              </a:r>
              <a:r>
                <a:rPr lang="en-US" altLang="zh-CN" sz="10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10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年</a:t>
              </a:r>
              <a:endParaRPr lang="zh-CN" altLang="en-US" sz="10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p:nvPr/>
          </p:nvCxnSpPr>
          <p:spPr>
            <a:xfrm>
              <a:off x="-1968" y="5003"/>
              <a:ext cx="164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16" y="5086"/>
              <a:ext cx="8040" cy="242"/>
            </a:xfrm>
            <a:prstGeom prst="rect">
              <a:avLst/>
            </a:prstGeom>
            <a:noFill/>
          </p:spPr>
          <p:txBody>
            <a:bodyPr wrap="square" lIns="0" tIns="0" rIns="0" bIns="0" rtlCol="0">
              <a:spAutoFit/>
            </a:bodyPr>
            <a:p>
              <a:pPr algn="l"/>
              <a:r>
                <a:rPr lang="zh-CN" altLang="en-US" sz="1000" b="1">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全面进驻高铁大站</a:t>
              </a:r>
              <a:r>
                <a:rPr lang="zh-CN" altLang="en-US" sz="10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。行业知名度大幅上升。</a:t>
              </a:r>
              <a:r>
                <a:rPr lang="zh-CN" altLang="en-US" sz="10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endParaRPr lang="en-US" altLang="zh-CN" sz="1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89" name="图片 2" descr="QQ截图20171101110756"/>
          <p:cNvPicPr>
            <a:picLocks noChangeAspect="1"/>
          </p:cNvPicPr>
          <p:nvPr/>
        </p:nvPicPr>
        <p:blipFill>
          <a:blip r:embed="rId1"/>
          <a:srcRect/>
          <a:stretch>
            <a:fillRect/>
          </a:stretch>
        </p:blipFill>
        <p:spPr>
          <a:xfrm>
            <a:off x="6172200" y="920750"/>
            <a:ext cx="5581650" cy="2855913"/>
          </a:xfrm>
          <a:prstGeom prst="rect">
            <a:avLst/>
          </a:prstGeom>
          <a:noFill/>
          <a:ln w="9525">
            <a:noFill/>
          </a:ln>
        </p:spPr>
      </p:pic>
      <p:pic>
        <p:nvPicPr>
          <p:cNvPr id="63490" name="图片 1" descr="IMG_20170918_115029"/>
          <p:cNvPicPr>
            <a:picLocks noChangeAspect="1"/>
          </p:cNvPicPr>
          <p:nvPr/>
        </p:nvPicPr>
        <p:blipFill>
          <a:blip r:embed="rId2"/>
          <a:srcRect/>
          <a:stretch>
            <a:fillRect/>
          </a:stretch>
        </p:blipFill>
        <p:spPr>
          <a:xfrm>
            <a:off x="387350" y="933450"/>
            <a:ext cx="5657850" cy="5457825"/>
          </a:xfrm>
          <a:prstGeom prst="rect">
            <a:avLst/>
          </a:prstGeom>
          <a:noFill/>
          <a:ln w="9525">
            <a:noFill/>
          </a:ln>
        </p:spPr>
      </p:pic>
      <p:pic>
        <p:nvPicPr>
          <p:cNvPr id="63491" name="图片 16" descr="IMG20180926110122"/>
          <p:cNvPicPr>
            <a:picLocks noChangeAspect="1"/>
          </p:cNvPicPr>
          <p:nvPr/>
        </p:nvPicPr>
        <p:blipFill>
          <a:blip r:embed="rId3"/>
          <a:srcRect/>
          <a:stretch>
            <a:fillRect/>
          </a:stretch>
        </p:blipFill>
        <p:spPr>
          <a:xfrm>
            <a:off x="6159500" y="3910013"/>
            <a:ext cx="5603875" cy="2498725"/>
          </a:xfrm>
          <a:prstGeom prst="rect">
            <a:avLst/>
          </a:prstGeom>
          <a:noFill/>
          <a:ln w="9525">
            <a:noFill/>
          </a:ln>
        </p:spPr>
      </p:pic>
      <p:sp>
        <p:nvSpPr>
          <p:cNvPr id="6" name="矩形 5"/>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493" name="文本框 1"/>
          <p:cNvSpPr txBox="1"/>
          <p:nvPr/>
        </p:nvSpPr>
        <p:spPr>
          <a:xfrm>
            <a:off x="8509000" y="6550025"/>
            <a:ext cx="3560763" cy="244475"/>
          </a:xfrm>
          <a:prstGeom prst="rect">
            <a:avLst/>
          </a:prstGeom>
          <a:noFill/>
          <a:ln w="9525">
            <a:noFill/>
          </a:ln>
        </p:spPr>
        <p:txBody>
          <a:bodyPr wrap="none" anchor="t">
            <a:spAutoFit/>
          </a:bodyPr>
          <a:p>
            <a:r>
              <a:rPr lang="zh-CN" altLang="en-US" sz="1000">
                <a:solidFill>
                  <a:srgbClr val="BFBFBF"/>
                </a:solidFill>
                <a:latin typeface="微软雅黑" panose="020B0503020204020204" charset="-122"/>
                <a:ea typeface="微软雅黑" panose="020B0503020204020204" charset="-122"/>
              </a:rPr>
              <a:t>杭州磐景智造文化创意有限公司  全国热线：</a:t>
            </a:r>
            <a:r>
              <a:rPr lang="en-US" altLang="zh-CN" sz="1000">
                <a:solidFill>
                  <a:srgbClr val="BFBFBF"/>
                </a:solidFill>
                <a:latin typeface="微软雅黑" panose="020B0503020204020204" charset="-122"/>
                <a:ea typeface="微软雅黑" panose="020B0503020204020204" charset="-122"/>
              </a:rPr>
              <a:t>400-6818-885</a:t>
            </a:r>
            <a:r>
              <a:rPr lang="zh-CN" altLang="en-US" sz="1000">
                <a:solidFill>
                  <a:srgbClr val="BFBFBF"/>
                </a:solidFill>
                <a:latin typeface="微软雅黑" panose="020B0503020204020204" charset="-122"/>
                <a:ea typeface="微软雅黑" panose="020B0503020204020204" charset="-122"/>
              </a:rPr>
              <a:t> </a:t>
            </a:r>
            <a:endParaRPr lang="zh-CN" altLang="en-US" sz="1000">
              <a:solidFill>
                <a:srgbClr val="BFBFBF"/>
              </a:solidFill>
              <a:latin typeface="微软雅黑" panose="020B0503020204020204" charset="-122"/>
              <a:ea typeface="微软雅黑" panose="020B0503020204020204" charset="-122"/>
            </a:endParaRPr>
          </a:p>
        </p:txBody>
      </p:sp>
      <p:grpSp>
        <p:nvGrpSpPr>
          <p:cNvPr id="63494" name="组合 36"/>
          <p:cNvGrpSpPr/>
          <p:nvPr/>
        </p:nvGrpSpPr>
        <p:grpSpPr>
          <a:xfrm>
            <a:off x="396875" y="352425"/>
            <a:ext cx="11530013" cy="346075"/>
            <a:chOff x="625" y="554"/>
            <a:chExt cx="18157" cy="547"/>
          </a:xfrm>
        </p:grpSpPr>
        <p:grpSp>
          <p:nvGrpSpPr>
            <p:cNvPr id="63495"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63500" name="组合 27"/>
            <p:cNvGrpSpPr/>
            <p:nvPr/>
          </p:nvGrpSpPr>
          <p:grpSpPr>
            <a:xfrm>
              <a:off x="625" y="554"/>
              <a:ext cx="2408" cy="425"/>
              <a:chOff x="640" y="554"/>
              <a:chExt cx="2408" cy="425"/>
            </a:xfrm>
          </p:grpSpPr>
          <p:pic>
            <p:nvPicPr>
              <p:cNvPr id="63501" name="图片 3" descr="LOGO1-01"/>
              <p:cNvPicPr>
                <a:picLocks noChangeAspect="1"/>
              </p:cNvPicPr>
              <p:nvPr/>
            </p:nvPicPr>
            <p:blipFill>
              <a:blip r:embed="rId4"/>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63503" name="文本框 6"/>
          <p:cNvSpPr txBox="1"/>
          <p:nvPr/>
        </p:nvSpPr>
        <p:spPr>
          <a:xfrm>
            <a:off x="415925" y="1030605"/>
            <a:ext cx="1218565" cy="337185"/>
          </a:xfrm>
          <a:prstGeom prst="rect">
            <a:avLst/>
          </a:prstGeom>
          <a:solidFill>
            <a:srgbClr val="C00000"/>
          </a:solidFill>
          <a:ln w="9525">
            <a:noFill/>
          </a:ln>
        </p:spPr>
        <p:txBody>
          <a:bodyPr wrap="square" anchor="t">
            <a:spAutoFit/>
          </a:bodyPr>
          <a:p>
            <a:r>
              <a:rPr lang="zh-CN" altLang="zh-CN" sz="1600" b="1">
                <a:latin typeface="微软雅黑" panose="020B0503020204020204" charset="-122"/>
                <a:ea typeface="微软雅黑" panose="020B0503020204020204" charset="-122"/>
              </a:rPr>
              <a:t>广州白云汇</a:t>
            </a:r>
            <a:endParaRPr lang="zh-CN" altLang="en-US" sz="1600" b="1">
              <a:latin typeface="微软雅黑" panose="020B0503020204020204" charset="-122"/>
              <a:ea typeface="微软雅黑" panose="020B0503020204020204" charset="-122"/>
            </a:endParaRPr>
          </a:p>
        </p:txBody>
      </p:sp>
      <p:pic>
        <p:nvPicPr>
          <p:cNvPr id="63505" name="图片 9" descr="磐景-水印模版-big"/>
          <p:cNvPicPr>
            <a:picLocks noChangeAspect="1"/>
          </p:cNvPicPr>
          <p:nvPr/>
        </p:nvPicPr>
        <p:blipFill>
          <a:blip r:embed="rId5"/>
          <a:srcRect/>
          <a:stretch>
            <a:fillRect/>
          </a:stretch>
        </p:blipFill>
        <p:spPr>
          <a:xfrm>
            <a:off x="8413750" y="1366838"/>
            <a:ext cx="1057275" cy="1760537"/>
          </a:xfrm>
          <a:prstGeom prst="rect">
            <a:avLst/>
          </a:prstGeom>
          <a:noFill/>
          <a:ln w="9525">
            <a:noFill/>
          </a:ln>
        </p:spPr>
      </p:pic>
      <p:pic>
        <p:nvPicPr>
          <p:cNvPr id="63506" name="图片 7" descr="磐景-水印模版-big"/>
          <p:cNvPicPr>
            <a:picLocks noChangeAspect="1"/>
          </p:cNvPicPr>
          <p:nvPr/>
        </p:nvPicPr>
        <p:blipFill>
          <a:blip r:embed="rId6"/>
          <a:srcRect/>
          <a:stretch>
            <a:fillRect/>
          </a:stretch>
        </p:blipFill>
        <p:spPr>
          <a:xfrm>
            <a:off x="8569325" y="4375150"/>
            <a:ext cx="663575" cy="2033588"/>
          </a:xfrm>
          <a:prstGeom prst="rect">
            <a:avLst/>
          </a:prstGeom>
          <a:noFill/>
          <a:ln w="9525">
            <a:noFill/>
          </a:ln>
        </p:spPr>
      </p:pic>
      <p:pic>
        <p:nvPicPr>
          <p:cNvPr id="63507" name="图片 8" descr="磐景-水印模版-big"/>
          <p:cNvPicPr>
            <a:picLocks noChangeAspect="1"/>
          </p:cNvPicPr>
          <p:nvPr/>
        </p:nvPicPr>
        <p:blipFill>
          <a:blip r:embed="rId7"/>
          <a:srcRect/>
          <a:stretch>
            <a:fillRect/>
          </a:stretch>
        </p:blipFill>
        <p:spPr>
          <a:xfrm>
            <a:off x="2835275" y="1733550"/>
            <a:ext cx="820738" cy="3408363"/>
          </a:xfrm>
          <a:prstGeom prst="rect">
            <a:avLst/>
          </a:prstGeom>
          <a:noFill/>
          <a:ln w="9525">
            <a:noFill/>
          </a:ln>
        </p:spPr>
      </p:pic>
      <p:pic>
        <p:nvPicPr>
          <p:cNvPr id="63508" name="图片 3" descr="QQ截图20171101110811"/>
          <p:cNvPicPr>
            <a:picLocks noChangeAspect="1"/>
          </p:cNvPicPr>
          <p:nvPr/>
        </p:nvPicPr>
        <p:blipFill>
          <a:blip r:embed="rId8"/>
          <a:srcRect/>
          <a:stretch>
            <a:fillRect/>
          </a:stretch>
        </p:blipFill>
        <p:spPr>
          <a:xfrm>
            <a:off x="6165850" y="3919538"/>
            <a:ext cx="5591175" cy="2479675"/>
          </a:xfrm>
          <a:prstGeom prst="rect">
            <a:avLst/>
          </a:prstGeom>
          <a:noFill/>
          <a:ln w="9525">
            <a:noFill/>
          </a:ln>
        </p:spPr>
      </p:pic>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video_20180810_192232(1).mp4_20180813_102804.284"/>
          <p:cNvPicPr>
            <a:picLocks noChangeAspect="1"/>
          </p:cNvPicPr>
          <p:nvPr/>
        </p:nvPicPr>
        <p:blipFill>
          <a:blip r:embed="rId1"/>
          <a:srcRect/>
          <a:stretch>
            <a:fillRect/>
          </a:stretch>
        </p:blipFill>
        <p:spPr>
          <a:xfrm>
            <a:off x="406400" y="822960"/>
            <a:ext cx="3417570" cy="5753735"/>
          </a:xfrm>
          <a:prstGeom prst="rect">
            <a:avLst/>
          </a:prstGeom>
        </p:spPr>
      </p:pic>
      <p:pic>
        <p:nvPicPr>
          <p:cNvPr id="6" name="图片 5" descr="video_20180810_192232(1).mp4_20180813_102750.740"/>
          <p:cNvPicPr>
            <a:picLocks noChangeAspect="1"/>
          </p:cNvPicPr>
          <p:nvPr/>
        </p:nvPicPr>
        <p:blipFill>
          <a:blip r:embed="rId2"/>
          <a:srcRect/>
          <a:stretch>
            <a:fillRect/>
          </a:stretch>
        </p:blipFill>
        <p:spPr>
          <a:xfrm>
            <a:off x="3970655" y="822960"/>
            <a:ext cx="3615055" cy="5762625"/>
          </a:xfrm>
          <a:prstGeom prst="rect">
            <a:avLst/>
          </a:prstGeom>
        </p:spPr>
      </p:pic>
      <p:pic>
        <p:nvPicPr>
          <p:cNvPr id="8" name="图片 7" descr="video_20180810_191852.mp4_20180813_102709.957"/>
          <p:cNvPicPr>
            <a:picLocks noChangeAspect="1"/>
          </p:cNvPicPr>
          <p:nvPr/>
        </p:nvPicPr>
        <p:blipFill>
          <a:blip r:embed="rId3"/>
          <a:srcRect/>
          <a:stretch>
            <a:fillRect/>
          </a:stretch>
        </p:blipFill>
        <p:spPr>
          <a:xfrm>
            <a:off x="7656195" y="822960"/>
            <a:ext cx="4072255" cy="5767705"/>
          </a:xfrm>
          <a:prstGeom prst="rect">
            <a:avLst/>
          </a:prstGeom>
        </p:spPr>
      </p:pic>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4"/>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20" name="文本框 19"/>
          <p:cNvSpPr txBox="1"/>
          <p:nvPr/>
        </p:nvSpPr>
        <p:spPr>
          <a:xfrm>
            <a:off x="436880" y="876935"/>
            <a:ext cx="2085975" cy="337185"/>
          </a:xfrm>
          <a:prstGeom prst="rect">
            <a:avLst/>
          </a:prstGeom>
          <a:solidFill>
            <a:srgbClr val="C00000"/>
          </a:solidFill>
        </p:spPr>
        <p:txBody>
          <a:bodyPr wrap="square" rtlCol="0">
            <a:spAutoFit/>
          </a:bodyPr>
          <a:p>
            <a:r>
              <a:rPr lang="zh-CN" altLang="en-US" sz="1600">
                <a:latin typeface="微软雅黑" panose="020B0503020204020204" charset="-122"/>
                <a:ea typeface="微软雅黑" panose="020B0503020204020204" charset="-122"/>
                <a:sym typeface="+mn-ea"/>
              </a:rPr>
              <a:t>西安万众国际广场</a:t>
            </a:r>
            <a:endParaRPr lang="zh-CN" altLang="en-US" sz="1600" b="1">
              <a:solidFill>
                <a:schemeClr val="tx1"/>
              </a:solidFill>
              <a:effectLst/>
              <a:latin typeface="微软雅黑" panose="020B0503020204020204" charset="-122"/>
              <a:ea typeface="微软雅黑" panose="020B0503020204020204" charset="-122"/>
            </a:endParaRPr>
          </a:p>
        </p:txBody>
      </p:sp>
      <p:sp>
        <p:nvSpPr>
          <p:cNvPr id="21" name="矩形 20"/>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21" name="矩形 20"/>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011301"/>
          <p:cNvPicPr>
            <a:picLocks noChangeAspect="1"/>
          </p:cNvPicPr>
          <p:nvPr/>
        </p:nvPicPr>
        <p:blipFill>
          <a:blip r:embed="rId2"/>
          <a:srcRect/>
          <a:stretch>
            <a:fillRect/>
          </a:stretch>
        </p:blipFill>
        <p:spPr>
          <a:xfrm>
            <a:off x="488950" y="802005"/>
            <a:ext cx="3645535" cy="5695315"/>
          </a:xfrm>
          <a:prstGeom prst="rect">
            <a:avLst/>
          </a:prstGeom>
        </p:spPr>
      </p:pic>
      <p:pic>
        <p:nvPicPr>
          <p:cNvPr id="6" name="图片 5" descr="QQ截图20170627132409"/>
          <p:cNvPicPr>
            <a:picLocks noChangeAspect="1"/>
          </p:cNvPicPr>
          <p:nvPr/>
        </p:nvPicPr>
        <p:blipFill>
          <a:blip r:embed="rId3"/>
          <a:srcRect/>
          <a:stretch>
            <a:fillRect/>
          </a:stretch>
        </p:blipFill>
        <p:spPr>
          <a:xfrm>
            <a:off x="4217035" y="802005"/>
            <a:ext cx="3223895" cy="5704205"/>
          </a:xfrm>
          <a:prstGeom prst="rect">
            <a:avLst/>
          </a:prstGeom>
        </p:spPr>
      </p:pic>
      <p:pic>
        <p:nvPicPr>
          <p:cNvPr id="8" name="图片 7" descr="170110"/>
          <p:cNvPicPr>
            <a:picLocks noChangeAspect="1"/>
          </p:cNvPicPr>
          <p:nvPr/>
        </p:nvPicPr>
        <p:blipFill>
          <a:blip r:embed="rId4"/>
          <a:srcRect/>
          <a:stretch>
            <a:fillRect/>
          </a:stretch>
        </p:blipFill>
        <p:spPr>
          <a:xfrm>
            <a:off x="7507605" y="806450"/>
            <a:ext cx="4267835" cy="5754370"/>
          </a:xfrm>
          <a:prstGeom prst="rect">
            <a:avLst/>
          </a:prstGeom>
        </p:spPr>
      </p:pic>
      <p:sp>
        <p:nvSpPr>
          <p:cNvPr id="20" name="文本框 19"/>
          <p:cNvSpPr txBox="1"/>
          <p:nvPr/>
        </p:nvSpPr>
        <p:spPr>
          <a:xfrm>
            <a:off x="488950" y="802005"/>
            <a:ext cx="2538730" cy="337185"/>
          </a:xfrm>
          <a:prstGeom prst="rect">
            <a:avLst/>
          </a:prstGeom>
          <a:solidFill>
            <a:srgbClr val="C00000"/>
          </a:solidFill>
        </p:spPr>
        <p:txBody>
          <a:bodyPr wrap="square" rtlCol="0">
            <a:spAutoFit/>
          </a:bodyPr>
          <a:p>
            <a:r>
              <a:rPr lang="zh-CN" altLang="en-US" sz="1600">
                <a:latin typeface="微软雅黑" panose="020B0503020204020204" charset="-122"/>
                <a:ea typeface="微软雅黑" panose="020B0503020204020204" charset="-122"/>
                <a:sym typeface="+mn-ea"/>
              </a:rPr>
              <a:t>遵义自由港奥特莱斯广场</a:t>
            </a:r>
            <a:endParaRPr lang="zh-CN" altLang="en-US" sz="1600" b="1">
              <a:solidFill>
                <a:schemeClr val="tx1"/>
              </a:solidFill>
              <a:effectLst/>
              <a:latin typeface="微软雅黑" panose="020B0503020204020204" charset="-122"/>
              <a:ea typeface="微软雅黑" panose="020B0503020204020204" charset="-122"/>
            </a:endParaRPr>
          </a:p>
        </p:txBody>
      </p:sp>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20" name="组合 419"/>
          <p:cNvGrpSpPr/>
          <p:nvPr/>
        </p:nvGrpSpPr>
        <p:grpSpPr>
          <a:xfrm>
            <a:off x="908050" y="1366838"/>
            <a:ext cx="7131050" cy="4149725"/>
            <a:chOff x="1431" y="2153"/>
            <a:chExt cx="11228" cy="6535"/>
          </a:xfrm>
        </p:grpSpPr>
        <p:grpSp>
          <p:nvGrpSpPr>
            <p:cNvPr id="78850" name="组合 332"/>
            <p:cNvGrpSpPr/>
            <p:nvPr/>
          </p:nvGrpSpPr>
          <p:grpSpPr>
            <a:xfrm rot="-1980000">
              <a:off x="1597" y="4128"/>
              <a:ext cx="11063" cy="1037"/>
              <a:chOff x="2813" y="3809"/>
              <a:chExt cx="14162" cy="1328"/>
            </a:xfrm>
          </p:grpSpPr>
          <p:grpSp>
            <p:nvGrpSpPr>
              <p:cNvPr id="78851" name="组合 333"/>
              <p:cNvGrpSpPr/>
              <p:nvPr/>
            </p:nvGrpSpPr>
            <p:grpSpPr>
              <a:xfrm>
                <a:off x="12697" y="3949"/>
                <a:ext cx="3130" cy="528"/>
                <a:chOff x="7185" y="2394"/>
                <a:chExt cx="3970" cy="379"/>
              </a:xfrm>
            </p:grpSpPr>
            <p:sp>
              <p:nvSpPr>
                <p:cNvPr id="335" name="矩形 334"/>
                <p:cNvSpPr/>
                <p:nvPr/>
              </p:nvSpPr>
              <p:spPr>
                <a:xfrm>
                  <a:off x="7185" y="2394"/>
                  <a:ext cx="3970" cy="1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36" name="矩形 335"/>
                <p:cNvSpPr/>
                <p:nvPr/>
              </p:nvSpPr>
              <p:spPr>
                <a:xfrm>
                  <a:off x="7185" y="2515"/>
                  <a:ext cx="3970" cy="25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54" name="组合 336"/>
              <p:cNvGrpSpPr/>
              <p:nvPr/>
            </p:nvGrpSpPr>
            <p:grpSpPr>
              <a:xfrm>
                <a:off x="9605" y="3870"/>
                <a:ext cx="3130" cy="648"/>
                <a:chOff x="7185" y="2394"/>
                <a:chExt cx="3970" cy="379"/>
              </a:xfrm>
            </p:grpSpPr>
            <p:sp>
              <p:nvSpPr>
                <p:cNvPr id="338" name="矩形 337"/>
                <p:cNvSpPr/>
                <p:nvPr/>
              </p:nvSpPr>
              <p:spPr>
                <a:xfrm>
                  <a:off x="7185" y="2394"/>
                  <a:ext cx="3970" cy="1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39" name="矩形 338"/>
                <p:cNvSpPr/>
                <p:nvPr/>
              </p:nvSpPr>
              <p:spPr>
                <a:xfrm>
                  <a:off x="7185" y="2515"/>
                  <a:ext cx="3970" cy="25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57" name="组合 339"/>
              <p:cNvGrpSpPr/>
              <p:nvPr/>
            </p:nvGrpSpPr>
            <p:grpSpPr>
              <a:xfrm>
                <a:off x="6327" y="3829"/>
                <a:ext cx="3373" cy="756"/>
                <a:chOff x="7185" y="2394"/>
                <a:chExt cx="3970" cy="379"/>
              </a:xfrm>
            </p:grpSpPr>
            <p:sp>
              <p:nvSpPr>
                <p:cNvPr id="341" name="矩形 340"/>
                <p:cNvSpPr/>
                <p:nvPr/>
              </p:nvSpPr>
              <p:spPr>
                <a:xfrm>
                  <a:off x="7185" y="2394"/>
                  <a:ext cx="3970" cy="1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42" name="矩形 341"/>
                <p:cNvSpPr/>
                <p:nvPr/>
              </p:nvSpPr>
              <p:spPr>
                <a:xfrm>
                  <a:off x="7185" y="2515"/>
                  <a:ext cx="3970" cy="25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60" name="组合 342"/>
              <p:cNvGrpSpPr/>
              <p:nvPr/>
            </p:nvGrpSpPr>
            <p:grpSpPr>
              <a:xfrm>
                <a:off x="2813" y="3809"/>
                <a:ext cx="3548" cy="795"/>
                <a:chOff x="7185" y="2394"/>
                <a:chExt cx="3970" cy="379"/>
              </a:xfrm>
            </p:grpSpPr>
            <p:sp>
              <p:nvSpPr>
                <p:cNvPr id="344" name="矩形 343"/>
                <p:cNvSpPr/>
                <p:nvPr/>
              </p:nvSpPr>
              <p:spPr>
                <a:xfrm>
                  <a:off x="7185" y="2394"/>
                  <a:ext cx="3970" cy="1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45" name="矩形 344"/>
                <p:cNvSpPr/>
                <p:nvPr/>
              </p:nvSpPr>
              <p:spPr>
                <a:xfrm>
                  <a:off x="7185" y="2515"/>
                  <a:ext cx="3970" cy="25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
            <p:nvSpPr>
              <p:cNvPr id="346" name="任意多边形 345"/>
              <p:cNvSpPr/>
              <p:nvPr/>
            </p:nvSpPr>
            <p:spPr>
              <a:xfrm rot="300000">
                <a:off x="15763" y="3829"/>
                <a:ext cx="1212" cy="1309"/>
              </a:xfrm>
              <a:custGeom>
                <a:avLst/>
                <a:gdLst>
                  <a:gd name="connisteX0" fmla="*/ 0 w 769620"/>
                  <a:gd name="connsiteY0" fmla="*/ 115570 h 831215"/>
                  <a:gd name="connisteX1" fmla="*/ 313055 w 769620"/>
                  <a:gd name="connsiteY1" fmla="*/ 0 h 831215"/>
                  <a:gd name="connisteX2" fmla="*/ 551815 w 769620"/>
                  <a:gd name="connsiteY2" fmla="*/ 0 h 831215"/>
                  <a:gd name="connisteX3" fmla="*/ 769620 w 769620"/>
                  <a:gd name="connsiteY3" fmla="*/ 177165 h 831215"/>
                  <a:gd name="connisteX4" fmla="*/ 661035 w 769620"/>
                  <a:gd name="connsiteY4" fmla="*/ 613410 h 831215"/>
                  <a:gd name="connisteX5" fmla="*/ 381635 w 769620"/>
                  <a:gd name="connsiteY5" fmla="*/ 831215 h 831215"/>
                  <a:gd name="connisteX6" fmla="*/ 210820 w 769620"/>
                  <a:gd name="connsiteY6" fmla="*/ 701675 h 831215"/>
                  <a:gd name="connisteX7" fmla="*/ 285750 w 769620"/>
                  <a:gd name="connsiteY7" fmla="*/ 476885 h 831215"/>
                  <a:gd name="connisteX8" fmla="*/ 26670 w 769620"/>
                  <a:gd name="connsiteY8" fmla="*/ 449580 h 831215"/>
                  <a:gd name="connisteX9" fmla="*/ 0 w 769620"/>
                  <a:gd name="connsiteY9" fmla="*/ 115570 h 8312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769620" h="831215">
                    <a:moveTo>
                      <a:pt x="0" y="115570"/>
                    </a:moveTo>
                    <a:lnTo>
                      <a:pt x="313055" y="0"/>
                    </a:lnTo>
                    <a:lnTo>
                      <a:pt x="551815" y="0"/>
                    </a:lnTo>
                    <a:lnTo>
                      <a:pt x="769620" y="177165"/>
                    </a:lnTo>
                    <a:lnTo>
                      <a:pt x="661035" y="613410"/>
                    </a:lnTo>
                    <a:lnTo>
                      <a:pt x="381635" y="831215"/>
                    </a:lnTo>
                    <a:lnTo>
                      <a:pt x="210820" y="701675"/>
                    </a:lnTo>
                    <a:lnTo>
                      <a:pt x="285750" y="476885"/>
                    </a:lnTo>
                    <a:lnTo>
                      <a:pt x="26670" y="449580"/>
                    </a:lnTo>
                    <a:lnTo>
                      <a:pt x="0" y="115570"/>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47" name="椭圆 346"/>
              <p:cNvSpPr/>
              <p:nvPr/>
            </p:nvSpPr>
            <p:spPr>
              <a:xfrm>
                <a:off x="16279" y="4061"/>
                <a:ext cx="475" cy="475"/>
              </a:xfrm>
              <a:prstGeom prst="ellipse">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48" name="椭圆 347"/>
              <p:cNvSpPr/>
              <p:nvPr/>
            </p:nvSpPr>
            <p:spPr>
              <a:xfrm>
                <a:off x="16157" y="4735"/>
                <a:ext cx="258" cy="258"/>
              </a:xfrm>
              <a:prstGeom prst="ellipse">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66" name="组合 348"/>
            <p:cNvGrpSpPr/>
            <p:nvPr/>
          </p:nvGrpSpPr>
          <p:grpSpPr>
            <a:xfrm>
              <a:off x="1431" y="5848"/>
              <a:ext cx="6262" cy="2840"/>
              <a:chOff x="1521" y="6357"/>
              <a:chExt cx="6262" cy="2840"/>
            </a:xfrm>
          </p:grpSpPr>
          <p:sp>
            <p:nvSpPr>
              <p:cNvPr id="350" name="圆角矩形 349"/>
              <p:cNvSpPr/>
              <p:nvPr/>
            </p:nvSpPr>
            <p:spPr>
              <a:xfrm>
                <a:off x="1991" y="7539"/>
                <a:ext cx="1721" cy="729"/>
              </a:xfrm>
              <a:prstGeom prst="round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8868" name="组合 350"/>
              <p:cNvGrpSpPr/>
              <p:nvPr/>
            </p:nvGrpSpPr>
            <p:grpSpPr>
              <a:xfrm>
                <a:off x="1521" y="6357"/>
                <a:ext cx="6262" cy="2841"/>
                <a:chOff x="3936" y="2578"/>
                <a:chExt cx="13403" cy="6080"/>
              </a:xfrm>
            </p:grpSpPr>
            <p:grpSp>
              <p:nvGrpSpPr>
                <p:cNvPr id="78869" name="组合 351"/>
                <p:cNvGrpSpPr/>
                <p:nvPr/>
              </p:nvGrpSpPr>
              <p:grpSpPr>
                <a:xfrm>
                  <a:off x="13547" y="2578"/>
                  <a:ext cx="3793" cy="4820"/>
                  <a:chOff x="8993" y="2464"/>
                  <a:chExt cx="3793" cy="4820"/>
                </a:xfrm>
              </p:grpSpPr>
              <p:sp>
                <p:nvSpPr>
                  <p:cNvPr id="353" name="任意多边形 352"/>
                  <p:cNvSpPr/>
                  <p:nvPr/>
                </p:nvSpPr>
                <p:spPr>
                  <a:xfrm>
                    <a:off x="9126" y="2880"/>
                    <a:ext cx="3660" cy="4404"/>
                  </a:xfrm>
                  <a:custGeom>
                    <a:avLst/>
                    <a:gdLst>
                      <a:gd name="connisteX0" fmla="*/ 0 w 2324100"/>
                      <a:gd name="connsiteY0" fmla="*/ 0 h 2796540"/>
                      <a:gd name="connisteX1" fmla="*/ 0 w 2324100"/>
                      <a:gd name="connsiteY1" fmla="*/ 2796540 h 2796540"/>
                      <a:gd name="connisteX2" fmla="*/ 2324100 w 2324100"/>
                      <a:gd name="connsiteY2" fmla="*/ 2796540 h 2796540"/>
                      <a:gd name="connisteX3" fmla="*/ 2324100 w 2324100"/>
                      <a:gd name="connsiteY3" fmla="*/ 1402080 h 2796540"/>
                      <a:gd name="connisteX4" fmla="*/ 1844040 w 2324100"/>
                      <a:gd name="connsiteY4" fmla="*/ 15240 h 2796540"/>
                      <a:gd name="connisteX5" fmla="*/ 0 w 2324100"/>
                      <a:gd name="connsiteY5" fmla="*/ 0 h 27965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324100" h="2796540">
                        <a:moveTo>
                          <a:pt x="0" y="0"/>
                        </a:moveTo>
                        <a:lnTo>
                          <a:pt x="0" y="2796540"/>
                        </a:lnTo>
                        <a:lnTo>
                          <a:pt x="2324100" y="2796540"/>
                        </a:lnTo>
                        <a:lnTo>
                          <a:pt x="2324100" y="1402080"/>
                        </a:lnTo>
                        <a:lnTo>
                          <a:pt x="1844040" y="1524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54" name="任意多边形 353"/>
                  <p:cNvSpPr/>
                  <p:nvPr/>
                </p:nvSpPr>
                <p:spPr>
                  <a:xfrm>
                    <a:off x="11094" y="3025"/>
                    <a:ext cx="1489" cy="4065"/>
                  </a:xfrm>
                  <a:custGeom>
                    <a:avLst/>
                    <a:gdLst>
                      <a:gd name="connisteX0" fmla="*/ 368300 w 869950"/>
                      <a:gd name="connsiteY0" fmla="*/ 0 h 2581275"/>
                      <a:gd name="connisteX1" fmla="*/ 869950 w 869950"/>
                      <a:gd name="connsiteY1" fmla="*/ 1314450 h 2581275"/>
                      <a:gd name="connisteX2" fmla="*/ 866775 w 869950"/>
                      <a:gd name="connsiteY2" fmla="*/ 2581275 h 2581275"/>
                      <a:gd name="connisteX3" fmla="*/ 0 w 869950"/>
                      <a:gd name="connsiteY3" fmla="*/ 2581275 h 2581275"/>
                      <a:gd name="connisteX4" fmla="*/ 0 w 869950"/>
                      <a:gd name="connsiteY4" fmla="*/ 6350 h 2581275"/>
                      <a:gd name="connisteX5" fmla="*/ 368300 w 869950"/>
                      <a:gd name="connsiteY5" fmla="*/ 0 h 2581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869950" h="2581275">
                        <a:moveTo>
                          <a:pt x="368300" y="0"/>
                        </a:moveTo>
                        <a:lnTo>
                          <a:pt x="869950" y="1314450"/>
                        </a:lnTo>
                        <a:lnTo>
                          <a:pt x="866775" y="2581275"/>
                        </a:lnTo>
                        <a:lnTo>
                          <a:pt x="0" y="2581275"/>
                        </a:lnTo>
                        <a:lnTo>
                          <a:pt x="0" y="6350"/>
                        </a:lnTo>
                        <a:lnTo>
                          <a:pt x="3683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55" name="任意多边形 354"/>
                  <p:cNvSpPr/>
                  <p:nvPr/>
                </p:nvSpPr>
                <p:spPr>
                  <a:xfrm>
                    <a:off x="11187" y="3245"/>
                    <a:ext cx="1189" cy="1814"/>
                  </a:xfrm>
                  <a:custGeom>
                    <a:avLst/>
                    <a:gdLst>
                      <a:gd name="connisteX0" fmla="*/ 3175 w 663575"/>
                      <a:gd name="connsiteY0" fmla="*/ 31750 h 1076325"/>
                      <a:gd name="connisteX1" fmla="*/ 3175 w 663575"/>
                      <a:gd name="connsiteY1" fmla="*/ 1076325 h 1076325"/>
                      <a:gd name="connisteX2" fmla="*/ 663575 w 663575"/>
                      <a:gd name="connsiteY2" fmla="*/ 1076325 h 1076325"/>
                      <a:gd name="connisteX3" fmla="*/ 273050 w 663575"/>
                      <a:gd name="connsiteY3" fmla="*/ 0 h 1076325"/>
                      <a:gd name="connisteX4" fmla="*/ 0 w 663575"/>
                      <a:gd name="connsiteY4" fmla="*/ 0 h 1076325"/>
                      <a:gd name="connisteX5" fmla="*/ 3175 w 663575"/>
                      <a:gd name="connsiteY5" fmla="*/ 31750 h 1076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663575" h="1076325">
                        <a:moveTo>
                          <a:pt x="3175" y="31750"/>
                        </a:moveTo>
                        <a:lnTo>
                          <a:pt x="3175" y="1076325"/>
                        </a:lnTo>
                        <a:lnTo>
                          <a:pt x="663575" y="1076325"/>
                        </a:lnTo>
                        <a:lnTo>
                          <a:pt x="273050" y="0"/>
                        </a:lnTo>
                        <a:lnTo>
                          <a:pt x="0" y="0"/>
                        </a:lnTo>
                        <a:lnTo>
                          <a:pt x="3175" y="3175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56" name="矩形 355"/>
                  <p:cNvSpPr/>
                  <p:nvPr/>
                </p:nvSpPr>
                <p:spPr>
                  <a:xfrm>
                    <a:off x="8993" y="3205"/>
                    <a:ext cx="440" cy="26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57" name="矩形 356"/>
                  <p:cNvSpPr/>
                  <p:nvPr/>
                </p:nvSpPr>
                <p:spPr>
                  <a:xfrm>
                    <a:off x="9095" y="2464"/>
                    <a:ext cx="247" cy="74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
              <p:nvSpPr>
                <p:cNvPr id="358" name="矩形 357"/>
                <p:cNvSpPr/>
                <p:nvPr/>
              </p:nvSpPr>
              <p:spPr>
                <a:xfrm>
                  <a:off x="3936" y="6138"/>
                  <a:ext cx="9708" cy="1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8876" name="组合 358"/>
                <p:cNvGrpSpPr/>
                <p:nvPr/>
              </p:nvGrpSpPr>
              <p:grpSpPr>
                <a:xfrm>
                  <a:off x="4656" y="6378"/>
                  <a:ext cx="2280" cy="2280"/>
                  <a:chOff x="4671" y="3081"/>
                  <a:chExt cx="2280" cy="2280"/>
                </a:xfrm>
              </p:grpSpPr>
              <p:sp>
                <p:nvSpPr>
                  <p:cNvPr id="360" name="椭圆 359"/>
                  <p:cNvSpPr/>
                  <p:nvPr/>
                </p:nvSpPr>
                <p:spPr>
                  <a:xfrm>
                    <a:off x="4671" y="3081"/>
                    <a:ext cx="2280" cy="2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8878" name="组合 360"/>
                  <p:cNvGrpSpPr/>
                  <p:nvPr/>
                </p:nvGrpSpPr>
                <p:grpSpPr>
                  <a:xfrm>
                    <a:off x="4857" y="3265"/>
                    <a:ext cx="1908" cy="1911"/>
                    <a:chOff x="3822" y="2519"/>
                    <a:chExt cx="2522" cy="2525"/>
                  </a:xfrm>
                </p:grpSpPr>
                <p:sp>
                  <p:nvSpPr>
                    <p:cNvPr id="362" name="椭圆 361"/>
                    <p:cNvSpPr/>
                    <p:nvPr/>
                  </p:nvSpPr>
                  <p:spPr>
                    <a:xfrm>
                      <a:off x="3822" y="2520"/>
                      <a:ext cx="2520" cy="2520"/>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63" name="椭圆 362"/>
                    <p:cNvSpPr/>
                    <p:nvPr/>
                  </p:nvSpPr>
                  <p:spPr>
                    <a:xfrm>
                      <a:off x="4422" y="3120"/>
                      <a:ext cx="1320" cy="132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64" name="椭圆 363"/>
                    <p:cNvSpPr/>
                    <p:nvPr/>
                  </p:nvSpPr>
                  <p:spPr>
                    <a:xfrm>
                      <a:off x="4851" y="3549"/>
                      <a:ext cx="461" cy="46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8882" name="组合 364"/>
                    <p:cNvGrpSpPr/>
                    <p:nvPr/>
                  </p:nvGrpSpPr>
                  <p:grpSpPr>
                    <a:xfrm rot="180000">
                      <a:off x="5022" y="2520"/>
                      <a:ext cx="118" cy="2519"/>
                      <a:chOff x="5022" y="2520"/>
                      <a:chExt cx="118" cy="2519"/>
                    </a:xfrm>
                  </p:grpSpPr>
                  <p:sp>
                    <p:nvSpPr>
                      <p:cNvPr id="366" name="矩形 365"/>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67" name="矩形 366"/>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85" name="组合 367"/>
                    <p:cNvGrpSpPr/>
                    <p:nvPr/>
                  </p:nvGrpSpPr>
                  <p:grpSpPr>
                    <a:xfrm rot="1800000">
                      <a:off x="5021" y="2520"/>
                      <a:ext cx="118" cy="2519"/>
                      <a:chOff x="5022" y="2520"/>
                      <a:chExt cx="118" cy="2519"/>
                    </a:xfrm>
                  </p:grpSpPr>
                  <p:sp>
                    <p:nvSpPr>
                      <p:cNvPr id="369" name="矩形 368"/>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70" name="矩形 369"/>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88" name="组合 370"/>
                    <p:cNvGrpSpPr/>
                    <p:nvPr/>
                  </p:nvGrpSpPr>
                  <p:grpSpPr>
                    <a:xfrm rot="3180000">
                      <a:off x="5020" y="2512"/>
                      <a:ext cx="118" cy="2519"/>
                      <a:chOff x="5022" y="2520"/>
                      <a:chExt cx="118" cy="2519"/>
                    </a:xfrm>
                  </p:grpSpPr>
                  <p:sp>
                    <p:nvSpPr>
                      <p:cNvPr id="372" name="矩形 371"/>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73" name="矩形 372"/>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91" name="组合 373"/>
                    <p:cNvGrpSpPr/>
                    <p:nvPr/>
                  </p:nvGrpSpPr>
                  <p:grpSpPr>
                    <a:xfrm rot="4560000">
                      <a:off x="5020" y="2530"/>
                      <a:ext cx="118" cy="2519"/>
                      <a:chOff x="5022" y="2520"/>
                      <a:chExt cx="118" cy="2519"/>
                    </a:xfrm>
                  </p:grpSpPr>
                  <p:sp>
                    <p:nvSpPr>
                      <p:cNvPr id="375" name="矩形 374"/>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76" name="矩形 375"/>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94" name="组合 376"/>
                    <p:cNvGrpSpPr/>
                    <p:nvPr/>
                  </p:nvGrpSpPr>
                  <p:grpSpPr>
                    <a:xfrm rot="5880000">
                      <a:off x="5020" y="2520"/>
                      <a:ext cx="118" cy="2519"/>
                      <a:chOff x="5022" y="2520"/>
                      <a:chExt cx="118" cy="2519"/>
                    </a:xfrm>
                  </p:grpSpPr>
                  <p:sp>
                    <p:nvSpPr>
                      <p:cNvPr id="378" name="矩形 377"/>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79" name="矩形 378"/>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897" name="组合 379"/>
                    <p:cNvGrpSpPr/>
                    <p:nvPr/>
                  </p:nvGrpSpPr>
                  <p:grpSpPr>
                    <a:xfrm rot="7140000">
                      <a:off x="5020" y="2519"/>
                      <a:ext cx="118" cy="2519"/>
                      <a:chOff x="5022" y="2520"/>
                      <a:chExt cx="118" cy="2519"/>
                    </a:xfrm>
                  </p:grpSpPr>
                  <p:sp>
                    <p:nvSpPr>
                      <p:cNvPr id="381" name="矩形 380"/>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82" name="矩形 381"/>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00" name="组合 382"/>
                    <p:cNvGrpSpPr/>
                    <p:nvPr/>
                  </p:nvGrpSpPr>
                  <p:grpSpPr>
                    <a:xfrm rot="8400000">
                      <a:off x="5029" y="2519"/>
                      <a:ext cx="118" cy="2519"/>
                      <a:chOff x="5022" y="2520"/>
                      <a:chExt cx="118" cy="2519"/>
                    </a:xfrm>
                  </p:grpSpPr>
                  <p:sp>
                    <p:nvSpPr>
                      <p:cNvPr id="384" name="矩形 383"/>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85" name="矩形 384"/>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03" name="组合 385"/>
                    <p:cNvGrpSpPr/>
                    <p:nvPr/>
                  </p:nvGrpSpPr>
                  <p:grpSpPr>
                    <a:xfrm rot="9540000">
                      <a:off x="5021" y="2526"/>
                      <a:ext cx="118" cy="2519"/>
                      <a:chOff x="5022" y="2520"/>
                      <a:chExt cx="118" cy="2519"/>
                    </a:xfrm>
                  </p:grpSpPr>
                  <p:sp>
                    <p:nvSpPr>
                      <p:cNvPr id="387" name="矩形 386"/>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88" name="矩形 387"/>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grpSp>
            <p:grpSp>
              <p:nvGrpSpPr>
                <p:cNvPr id="78906" name="组合 388"/>
                <p:cNvGrpSpPr/>
                <p:nvPr/>
              </p:nvGrpSpPr>
              <p:grpSpPr>
                <a:xfrm>
                  <a:off x="13931" y="6378"/>
                  <a:ext cx="2280" cy="2280"/>
                  <a:chOff x="4671" y="3081"/>
                  <a:chExt cx="2280" cy="2280"/>
                </a:xfrm>
              </p:grpSpPr>
              <p:sp>
                <p:nvSpPr>
                  <p:cNvPr id="390" name="椭圆 389"/>
                  <p:cNvSpPr/>
                  <p:nvPr/>
                </p:nvSpPr>
                <p:spPr>
                  <a:xfrm>
                    <a:off x="4671" y="3081"/>
                    <a:ext cx="2280" cy="2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8908" name="组合 390"/>
                  <p:cNvGrpSpPr/>
                  <p:nvPr/>
                </p:nvGrpSpPr>
                <p:grpSpPr>
                  <a:xfrm>
                    <a:off x="4857" y="3265"/>
                    <a:ext cx="1908" cy="1911"/>
                    <a:chOff x="3822" y="2519"/>
                    <a:chExt cx="2522" cy="2525"/>
                  </a:xfrm>
                </p:grpSpPr>
                <p:sp>
                  <p:nvSpPr>
                    <p:cNvPr id="392" name="椭圆 391"/>
                    <p:cNvSpPr/>
                    <p:nvPr/>
                  </p:nvSpPr>
                  <p:spPr>
                    <a:xfrm>
                      <a:off x="3822" y="2520"/>
                      <a:ext cx="2520" cy="2520"/>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93" name="椭圆 392"/>
                    <p:cNvSpPr/>
                    <p:nvPr/>
                  </p:nvSpPr>
                  <p:spPr>
                    <a:xfrm>
                      <a:off x="4422" y="3120"/>
                      <a:ext cx="1320" cy="132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94" name="椭圆 393"/>
                    <p:cNvSpPr/>
                    <p:nvPr/>
                  </p:nvSpPr>
                  <p:spPr>
                    <a:xfrm>
                      <a:off x="4851" y="3549"/>
                      <a:ext cx="461" cy="46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8912" name="组合 394"/>
                    <p:cNvGrpSpPr/>
                    <p:nvPr/>
                  </p:nvGrpSpPr>
                  <p:grpSpPr>
                    <a:xfrm rot="180000">
                      <a:off x="5022" y="2520"/>
                      <a:ext cx="118" cy="2519"/>
                      <a:chOff x="5022" y="2520"/>
                      <a:chExt cx="118" cy="2519"/>
                    </a:xfrm>
                  </p:grpSpPr>
                  <p:sp>
                    <p:nvSpPr>
                      <p:cNvPr id="396" name="矩形 395"/>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97" name="矩形 396"/>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15" name="组合 397"/>
                    <p:cNvGrpSpPr/>
                    <p:nvPr/>
                  </p:nvGrpSpPr>
                  <p:grpSpPr>
                    <a:xfrm rot="1800000">
                      <a:off x="5021" y="2520"/>
                      <a:ext cx="118" cy="2519"/>
                      <a:chOff x="5022" y="2520"/>
                      <a:chExt cx="118" cy="2519"/>
                    </a:xfrm>
                  </p:grpSpPr>
                  <p:sp>
                    <p:nvSpPr>
                      <p:cNvPr id="399" name="矩形 398"/>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0" name="矩形 399"/>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18" name="组合 400"/>
                    <p:cNvGrpSpPr/>
                    <p:nvPr/>
                  </p:nvGrpSpPr>
                  <p:grpSpPr>
                    <a:xfrm rot="3180000">
                      <a:off x="5020" y="2512"/>
                      <a:ext cx="118" cy="2519"/>
                      <a:chOff x="5022" y="2520"/>
                      <a:chExt cx="118" cy="2519"/>
                    </a:xfrm>
                  </p:grpSpPr>
                  <p:sp>
                    <p:nvSpPr>
                      <p:cNvPr id="402" name="矩形 401"/>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3" name="矩形 402"/>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21" name="组合 403"/>
                    <p:cNvGrpSpPr/>
                    <p:nvPr/>
                  </p:nvGrpSpPr>
                  <p:grpSpPr>
                    <a:xfrm rot="4560000">
                      <a:off x="5020" y="2530"/>
                      <a:ext cx="118" cy="2519"/>
                      <a:chOff x="5022" y="2520"/>
                      <a:chExt cx="118" cy="2519"/>
                    </a:xfrm>
                  </p:grpSpPr>
                  <p:sp>
                    <p:nvSpPr>
                      <p:cNvPr id="405" name="矩形 404"/>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6" name="矩形 405"/>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24" name="组合 406"/>
                    <p:cNvGrpSpPr/>
                    <p:nvPr/>
                  </p:nvGrpSpPr>
                  <p:grpSpPr>
                    <a:xfrm rot="5880000">
                      <a:off x="5020" y="2520"/>
                      <a:ext cx="118" cy="2519"/>
                      <a:chOff x="5022" y="2520"/>
                      <a:chExt cx="118" cy="2519"/>
                    </a:xfrm>
                  </p:grpSpPr>
                  <p:sp>
                    <p:nvSpPr>
                      <p:cNvPr id="408" name="矩形 407"/>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 name="矩形 408"/>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27" name="组合 409"/>
                    <p:cNvGrpSpPr/>
                    <p:nvPr/>
                  </p:nvGrpSpPr>
                  <p:grpSpPr>
                    <a:xfrm rot="7140000">
                      <a:off x="5020" y="2519"/>
                      <a:ext cx="118" cy="2519"/>
                      <a:chOff x="5022" y="2520"/>
                      <a:chExt cx="118" cy="2519"/>
                    </a:xfrm>
                  </p:grpSpPr>
                  <p:sp>
                    <p:nvSpPr>
                      <p:cNvPr id="411" name="矩形 410"/>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12" name="矩形 411"/>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30" name="组合 412"/>
                    <p:cNvGrpSpPr/>
                    <p:nvPr/>
                  </p:nvGrpSpPr>
                  <p:grpSpPr>
                    <a:xfrm rot="8400000">
                      <a:off x="5029" y="2519"/>
                      <a:ext cx="118" cy="2519"/>
                      <a:chOff x="5022" y="2520"/>
                      <a:chExt cx="118" cy="2519"/>
                    </a:xfrm>
                  </p:grpSpPr>
                  <p:sp>
                    <p:nvSpPr>
                      <p:cNvPr id="414" name="矩形 413"/>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15" name="矩形 414"/>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78933" name="组合 415"/>
                    <p:cNvGrpSpPr/>
                    <p:nvPr/>
                  </p:nvGrpSpPr>
                  <p:grpSpPr>
                    <a:xfrm rot="9540000">
                      <a:off x="5021" y="2526"/>
                      <a:ext cx="118" cy="2519"/>
                      <a:chOff x="5022" y="2520"/>
                      <a:chExt cx="118" cy="2519"/>
                    </a:xfrm>
                  </p:grpSpPr>
                  <p:sp>
                    <p:nvSpPr>
                      <p:cNvPr id="417" name="矩形 416"/>
                      <p:cNvSpPr/>
                      <p:nvPr/>
                    </p:nvSpPr>
                    <p:spPr>
                      <a:xfrm>
                        <a:off x="5022" y="2520"/>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18" name="矩形 417"/>
                      <p:cNvSpPr/>
                      <p:nvPr/>
                    </p:nvSpPr>
                    <p:spPr>
                      <a:xfrm>
                        <a:off x="5022" y="4825"/>
                        <a:ext cx="119" cy="21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grpSp>
          </p:grpSp>
        </p:grpSp>
        <p:cxnSp>
          <p:nvCxnSpPr>
            <p:cNvPr id="419" name="直接连接符 418"/>
            <p:cNvCxnSpPr/>
            <p:nvPr/>
          </p:nvCxnSpPr>
          <p:spPr>
            <a:xfrm>
              <a:off x="11457" y="2153"/>
              <a:ext cx="6" cy="5593"/>
            </a:xfrm>
            <a:prstGeom prst="line">
              <a:avLst/>
            </a:prstGeom>
            <a:ln w="381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0" name="矩形 19"/>
          <p:cNvSpPr/>
          <p:nvPr/>
        </p:nvSpPr>
        <p:spPr>
          <a:xfrm flipV="1">
            <a:off x="2341563" y="661988"/>
            <a:ext cx="3149600" cy="3651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1988"/>
            <a:ext cx="3149600" cy="365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9" name="直接连接符 8"/>
          <p:cNvCxnSpPr/>
          <p:nvPr/>
        </p:nvCxnSpPr>
        <p:spPr>
          <a:xfrm>
            <a:off x="1782763" y="344488"/>
            <a:ext cx="0" cy="269875"/>
          </a:xfrm>
          <a:prstGeom prst="line">
            <a:avLst/>
          </a:prstGeom>
        </p:spPr>
        <p:style>
          <a:lnRef idx="1">
            <a:schemeClr val="accent2"/>
          </a:lnRef>
          <a:fillRef idx="0">
            <a:schemeClr val="accent2"/>
          </a:fillRef>
          <a:effectRef idx="0">
            <a:schemeClr val="accent2"/>
          </a:effectRef>
          <a:fontRef idx="minor">
            <a:schemeClr val="tx1"/>
          </a:fontRef>
        </p:style>
      </p:cxnSp>
      <p:pic>
        <p:nvPicPr>
          <p:cNvPr id="78941" name="图片 3" descr="LOGO1-01"/>
          <p:cNvPicPr>
            <a:picLocks noChangeAspect="1"/>
          </p:cNvPicPr>
          <p:nvPr/>
        </p:nvPicPr>
        <p:blipFill>
          <a:blip r:embed="rId1"/>
          <a:stretch>
            <a:fillRect/>
          </a:stretch>
        </p:blipFill>
        <p:spPr>
          <a:xfrm>
            <a:off x="415925" y="344488"/>
            <a:ext cx="1238250" cy="255587"/>
          </a:xfrm>
          <a:prstGeom prst="rect">
            <a:avLst/>
          </a:prstGeom>
          <a:noFill/>
          <a:ln w="9525">
            <a:noFill/>
          </a:ln>
        </p:spPr>
      </p:pic>
      <p:sp>
        <p:nvSpPr>
          <p:cNvPr id="4" name="矩形 3"/>
          <p:cNvSpPr/>
          <p:nvPr/>
        </p:nvSpPr>
        <p:spPr>
          <a:xfrm flipV="1">
            <a:off x="415925" y="661988"/>
            <a:ext cx="1905000" cy="365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1988"/>
            <a:ext cx="3132138" cy="365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nvGrpSpPr>
          <p:cNvPr id="251" name="组合 27814"/>
          <p:cNvGrpSpPr/>
          <p:nvPr/>
        </p:nvGrpSpPr>
        <p:grpSpPr>
          <a:xfrm>
            <a:off x="6861175" y="2555875"/>
            <a:ext cx="955675" cy="596900"/>
            <a:chOff x="0" y="0"/>
            <a:chExt cx="4809" cy="1420"/>
          </a:xfrm>
        </p:grpSpPr>
        <p:sp>
          <p:nvSpPr>
            <p:cNvPr id="78945" name="矩形 27815"/>
            <p:cNvSpPr/>
            <p:nvPr/>
          </p:nvSpPr>
          <p:spPr>
            <a:xfrm flipH="1">
              <a:off x="566" y="2"/>
              <a:ext cx="4117" cy="1416"/>
            </a:xfrm>
            <a:prstGeom prst="rect">
              <a:avLst/>
            </a:prstGeom>
            <a:pattFill prst="pct5">
              <a:fgClr>
                <a:srgbClr val="0D0D0D"/>
              </a:fgClr>
              <a:bgClr>
                <a:srgbClr val="00B050"/>
              </a:bgClr>
            </a:patt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46" name="矩形 27816"/>
            <p:cNvSpPr/>
            <p:nvPr/>
          </p:nvSpPr>
          <p:spPr>
            <a:xfrm flipH="1">
              <a:off x="180" y="2"/>
              <a:ext cx="236" cy="1414"/>
            </a:xfrm>
            <a:prstGeom prst="rect">
              <a:avLst/>
            </a:prstGeom>
            <a:solidFill>
              <a:schemeClr val="bg2"/>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47" name="矩形 27817"/>
            <p:cNvSpPr/>
            <p:nvPr/>
          </p:nvSpPr>
          <p:spPr>
            <a:xfrm flipH="1">
              <a:off x="416" y="2"/>
              <a:ext cx="150" cy="1414"/>
            </a:xfrm>
            <a:prstGeom prst="rect">
              <a:avLst/>
            </a:prstGeom>
            <a:solidFill>
              <a:srgbClr val="C0C0C0"/>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48" name="矩形 27818"/>
            <p:cNvSpPr/>
            <p:nvPr/>
          </p:nvSpPr>
          <p:spPr>
            <a:xfrm flipH="1">
              <a:off x="0" y="0"/>
              <a:ext cx="180" cy="1416"/>
            </a:xfrm>
            <a:prstGeom prst="rect">
              <a:avLst/>
            </a:prstGeom>
            <a:solidFill>
              <a:srgbClr val="33CC33"/>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49" name="矩形 27819"/>
            <p:cNvSpPr/>
            <p:nvPr/>
          </p:nvSpPr>
          <p:spPr>
            <a:xfrm flipH="1">
              <a:off x="4679" y="0"/>
              <a:ext cx="131" cy="1420"/>
            </a:xfrm>
            <a:prstGeom prst="rect">
              <a:avLst/>
            </a:prstGeom>
            <a:solidFill>
              <a:srgbClr val="333333"/>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grpSp>
      <p:grpSp>
        <p:nvGrpSpPr>
          <p:cNvPr id="272" name="组合 27814"/>
          <p:cNvGrpSpPr/>
          <p:nvPr/>
        </p:nvGrpSpPr>
        <p:grpSpPr>
          <a:xfrm>
            <a:off x="6873875" y="3689350"/>
            <a:ext cx="935038" cy="596900"/>
            <a:chOff x="0" y="0"/>
            <a:chExt cx="4810" cy="1420"/>
          </a:xfrm>
        </p:grpSpPr>
        <p:sp>
          <p:nvSpPr>
            <p:cNvPr id="78951" name="矩形 27815"/>
            <p:cNvSpPr/>
            <p:nvPr/>
          </p:nvSpPr>
          <p:spPr>
            <a:xfrm flipH="1">
              <a:off x="553" y="2"/>
              <a:ext cx="4117" cy="1416"/>
            </a:xfrm>
            <a:prstGeom prst="rect">
              <a:avLst/>
            </a:prstGeom>
            <a:pattFill prst="pct5">
              <a:fgClr>
                <a:srgbClr val="0D0D0D"/>
              </a:fgClr>
              <a:bgClr>
                <a:srgbClr val="00B050"/>
              </a:bgClr>
            </a:patt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52" name="矩形 27816"/>
            <p:cNvSpPr/>
            <p:nvPr/>
          </p:nvSpPr>
          <p:spPr>
            <a:xfrm flipH="1">
              <a:off x="180" y="2"/>
              <a:ext cx="236" cy="1414"/>
            </a:xfrm>
            <a:prstGeom prst="rect">
              <a:avLst/>
            </a:prstGeom>
            <a:solidFill>
              <a:schemeClr val="bg2"/>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53" name="矩形 27817"/>
            <p:cNvSpPr/>
            <p:nvPr/>
          </p:nvSpPr>
          <p:spPr>
            <a:xfrm flipH="1">
              <a:off x="416" y="2"/>
              <a:ext cx="150" cy="1414"/>
            </a:xfrm>
            <a:prstGeom prst="rect">
              <a:avLst/>
            </a:prstGeom>
            <a:solidFill>
              <a:srgbClr val="C0C0C0"/>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54" name="矩形 27818"/>
            <p:cNvSpPr/>
            <p:nvPr/>
          </p:nvSpPr>
          <p:spPr>
            <a:xfrm flipH="1">
              <a:off x="0" y="0"/>
              <a:ext cx="180" cy="1416"/>
            </a:xfrm>
            <a:prstGeom prst="rect">
              <a:avLst/>
            </a:prstGeom>
            <a:solidFill>
              <a:srgbClr val="33CC33"/>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55" name="矩形 27819"/>
            <p:cNvSpPr/>
            <p:nvPr/>
          </p:nvSpPr>
          <p:spPr>
            <a:xfrm flipH="1">
              <a:off x="4679" y="0"/>
              <a:ext cx="131" cy="1420"/>
            </a:xfrm>
            <a:prstGeom prst="rect">
              <a:avLst/>
            </a:prstGeom>
            <a:solidFill>
              <a:srgbClr val="333333"/>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grpSp>
      <p:grpSp>
        <p:nvGrpSpPr>
          <p:cNvPr id="285" name="组合 27814"/>
          <p:cNvGrpSpPr/>
          <p:nvPr/>
        </p:nvGrpSpPr>
        <p:grpSpPr>
          <a:xfrm flipH="1">
            <a:off x="6699250" y="3152775"/>
            <a:ext cx="985838" cy="549275"/>
            <a:chOff x="180" y="0"/>
            <a:chExt cx="4630" cy="1420"/>
          </a:xfrm>
        </p:grpSpPr>
        <p:sp>
          <p:nvSpPr>
            <p:cNvPr id="78957" name="矩形 27815"/>
            <p:cNvSpPr/>
            <p:nvPr/>
          </p:nvSpPr>
          <p:spPr>
            <a:xfrm flipH="1">
              <a:off x="566" y="2"/>
              <a:ext cx="4117" cy="1416"/>
            </a:xfrm>
            <a:prstGeom prst="rect">
              <a:avLst/>
            </a:prstGeom>
            <a:pattFill prst="pct5">
              <a:fgClr>
                <a:srgbClr val="0D0D0D"/>
              </a:fgClr>
              <a:bgClr>
                <a:srgbClr val="00B050"/>
              </a:bgClr>
            </a:patt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58" name="矩形 27816"/>
            <p:cNvSpPr/>
            <p:nvPr/>
          </p:nvSpPr>
          <p:spPr>
            <a:xfrm flipH="1">
              <a:off x="180" y="2"/>
              <a:ext cx="236" cy="1414"/>
            </a:xfrm>
            <a:prstGeom prst="rect">
              <a:avLst/>
            </a:prstGeom>
            <a:solidFill>
              <a:srgbClr val="404040"/>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59" name="矩形 27817"/>
            <p:cNvSpPr/>
            <p:nvPr/>
          </p:nvSpPr>
          <p:spPr>
            <a:xfrm flipH="1">
              <a:off x="416" y="2"/>
              <a:ext cx="150" cy="1414"/>
            </a:xfrm>
            <a:prstGeom prst="rect">
              <a:avLst/>
            </a:prstGeom>
            <a:solidFill>
              <a:srgbClr val="808080"/>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60" name="矩形 27819"/>
            <p:cNvSpPr/>
            <p:nvPr/>
          </p:nvSpPr>
          <p:spPr>
            <a:xfrm flipH="1">
              <a:off x="4679" y="0"/>
              <a:ext cx="131" cy="1420"/>
            </a:xfrm>
            <a:prstGeom prst="rect">
              <a:avLst/>
            </a:prstGeom>
            <a:solidFill>
              <a:srgbClr val="BFBFBF"/>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grpSp>
      <p:grpSp>
        <p:nvGrpSpPr>
          <p:cNvPr id="270" name="组合 269"/>
          <p:cNvGrpSpPr/>
          <p:nvPr/>
        </p:nvGrpSpPr>
        <p:grpSpPr>
          <a:xfrm>
            <a:off x="6734175" y="2244725"/>
            <a:ext cx="958850" cy="304800"/>
            <a:chOff x="7958" y="4336"/>
            <a:chExt cx="1734" cy="551"/>
          </a:xfrm>
        </p:grpSpPr>
        <p:sp>
          <p:nvSpPr>
            <p:cNvPr id="277" name="矩形 276"/>
            <p:cNvSpPr/>
            <p:nvPr/>
          </p:nvSpPr>
          <p:spPr>
            <a:xfrm>
              <a:off x="8103" y="4338"/>
              <a:ext cx="1587" cy="548"/>
            </a:xfrm>
            <a:prstGeom prst="rect">
              <a:avLst/>
            </a:prstGeom>
            <a:solidFill>
              <a:schemeClr val="bg1">
                <a:lumMod val="50000"/>
              </a:schemeClr>
            </a:solidFill>
            <a:ln w="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trike="noStrike" noProof="1"/>
                <a:t>LOGO</a:t>
              </a:r>
              <a:endParaRPr lang="en-US" altLang="zh-CN" strike="noStrike" noProof="1"/>
            </a:p>
          </p:txBody>
        </p:sp>
        <p:grpSp>
          <p:nvGrpSpPr>
            <p:cNvPr id="78963" name="组合 268"/>
            <p:cNvGrpSpPr/>
            <p:nvPr/>
          </p:nvGrpSpPr>
          <p:grpSpPr>
            <a:xfrm>
              <a:off x="7958" y="4336"/>
              <a:ext cx="1734" cy="551"/>
              <a:chOff x="2836" y="4457"/>
              <a:chExt cx="1734" cy="1079"/>
            </a:xfrm>
          </p:grpSpPr>
          <p:sp>
            <p:nvSpPr>
              <p:cNvPr id="78964" name="矩形 27816"/>
              <p:cNvSpPr/>
              <p:nvPr/>
            </p:nvSpPr>
            <p:spPr>
              <a:xfrm flipH="1">
                <a:off x="2836" y="4459"/>
                <a:ext cx="88" cy="1074"/>
              </a:xfrm>
              <a:prstGeom prst="rect">
                <a:avLst/>
              </a:prstGeom>
              <a:solidFill>
                <a:schemeClr val="bg2"/>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65" name="矩形 27817"/>
              <p:cNvSpPr/>
              <p:nvPr/>
            </p:nvSpPr>
            <p:spPr>
              <a:xfrm flipH="1">
                <a:off x="2925" y="4459"/>
                <a:ext cx="56" cy="1074"/>
              </a:xfrm>
              <a:prstGeom prst="rect">
                <a:avLst/>
              </a:prstGeom>
              <a:solidFill>
                <a:srgbClr val="C0C0C0"/>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66" name="矩形 27819"/>
              <p:cNvSpPr/>
              <p:nvPr/>
            </p:nvSpPr>
            <p:spPr>
              <a:xfrm flipH="1">
                <a:off x="4521" y="4457"/>
                <a:ext cx="49" cy="1079"/>
              </a:xfrm>
              <a:prstGeom prst="rect">
                <a:avLst/>
              </a:prstGeom>
              <a:solidFill>
                <a:srgbClr val="333333"/>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grpSp>
      </p:grpSp>
      <p:grpSp>
        <p:nvGrpSpPr>
          <p:cNvPr id="276" name="组合 275"/>
          <p:cNvGrpSpPr/>
          <p:nvPr/>
        </p:nvGrpSpPr>
        <p:grpSpPr>
          <a:xfrm>
            <a:off x="6869113" y="4287838"/>
            <a:ext cx="731837" cy="1096962"/>
            <a:chOff x="8365" y="7861"/>
            <a:chExt cx="1373" cy="1782"/>
          </a:xfrm>
        </p:grpSpPr>
        <p:sp>
          <p:nvSpPr>
            <p:cNvPr id="78968" name="矩形 27827"/>
            <p:cNvSpPr/>
            <p:nvPr/>
          </p:nvSpPr>
          <p:spPr>
            <a:xfrm>
              <a:off x="8688" y="7861"/>
              <a:ext cx="725" cy="39"/>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69" name="矩形 27828"/>
            <p:cNvSpPr/>
            <p:nvPr/>
          </p:nvSpPr>
          <p:spPr>
            <a:xfrm>
              <a:off x="8812" y="7901"/>
              <a:ext cx="476" cy="1701"/>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70" name="矩形 27829"/>
            <p:cNvSpPr/>
            <p:nvPr/>
          </p:nvSpPr>
          <p:spPr>
            <a:xfrm>
              <a:off x="8365" y="9588"/>
              <a:ext cx="1373" cy="55"/>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8971" name="任意多边形 750"/>
            <p:cNvSpPr/>
            <p:nvPr/>
          </p:nvSpPr>
          <p:spPr>
            <a:xfrm>
              <a:off x="8518" y="9335"/>
              <a:ext cx="295" cy="253"/>
            </a:xfrm>
            <a:custGeom>
              <a:avLst/>
              <a:gdLst/>
              <a:ahLst/>
              <a:cxnLst/>
              <a:pathLst>
                <a:path w="21600" h="21600">
                  <a:moveTo>
                    <a:pt x="21600" y="0"/>
                  </a:moveTo>
                  <a:lnTo>
                    <a:pt x="21600" y="21600"/>
                  </a:lnTo>
                  <a:lnTo>
                    <a:pt x="0" y="21600"/>
                  </a:lnTo>
                  <a:lnTo>
                    <a:pt x="3085" y="19285"/>
                  </a:lnTo>
                  <a:lnTo>
                    <a:pt x="21600" y="0"/>
                  </a:lnTo>
                  <a:close/>
                </a:path>
              </a:pathLst>
            </a:custGeom>
            <a:solidFill>
              <a:schemeClr val="accent1"/>
            </a:solidFill>
            <a:ln w="9525" cap="flat" cmpd="sng">
              <a:solidFill>
                <a:schemeClr val="tx1"/>
              </a:solidFill>
              <a:prstDash val="solid"/>
              <a:round/>
              <a:headEnd type="none" w="med" len="med"/>
              <a:tailEnd type="none" w="med" len="med"/>
            </a:ln>
          </p:spPr>
          <p:txBody>
            <a:bodyPr/>
            <a:p>
              <a:endParaRPr lang="zh-CN" altLang="en-US"/>
            </a:p>
          </p:txBody>
        </p:sp>
        <p:sp>
          <p:nvSpPr>
            <p:cNvPr id="78972" name="任意多边形 750"/>
            <p:cNvSpPr/>
            <p:nvPr/>
          </p:nvSpPr>
          <p:spPr>
            <a:xfrm>
              <a:off x="8738" y="9335"/>
              <a:ext cx="147" cy="253"/>
            </a:xfrm>
            <a:custGeom>
              <a:avLst/>
              <a:gdLst/>
              <a:ahLst/>
              <a:cxnLst/>
              <a:pathLst>
                <a:path w="21600" h="21600">
                  <a:moveTo>
                    <a:pt x="21600" y="0"/>
                  </a:moveTo>
                  <a:lnTo>
                    <a:pt x="21600" y="21600"/>
                  </a:lnTo>
                  <a:lnTo>
                    <a:pt x="0" y="21600"/>
                  </a:lnTo>
                  <a:lnTo>
                    <a:pt x="3085" y="19285"/>
                  </a:lnTo>
                  <a:lnTo>
                    <a:pt x="21600" y="0"/>
                  </a:lnTo>
                  <a:close/>
                </a:path>
              </a:pathLst>
            </a:custGeom>
            <a:solidFill>
              <a:schemeClr val="accent1"/>
            </a:solidFill>
            <a:ln w="9525" cap="flat" cmpd="sng">
              <a:solidFill>
                <a:schemeClr val="tx1"/>
              </a:solidFill>
              <a:prstDash val="solid"/>
              <a:round/>
              <a:headEnd type="none" w="med" len="med"/>
              <a:tailEnd type="none" w="med" len="med"/>
            </a:ln>
          </p:spPr>
          <p:txBody>
            <a:bodyPr/>
            <a:p>
              <a:endParaRPr lang="zh-CN" altLang="en-US"/>
            </a:p>
          </p:txBody>
        </p:sp>
        <p:sp>
          <p:nvSpPr>
            <p:cNvPr id="78973" name="任意多边形 750"/>
            <p:cNvSpPr/>
            <p:nvPr/>
          </p:nvSpPr>
          <p:spPr>
            <a:xfrm flipH="1">
              <a:off x="9288" y="9335"/>
              <a:ext cx="328" cy="253"/>
            </a:xfrm>
            <a:custGeom>
              <a:avLst/>
              <a:gdLst/>
              <a:ahLst/>
              <a:cxnLst/>
              <a:pathLst>
                <a:path w="21600" h="21600">
                  <a:moveTo>
                    <a:pt x="21600" y="0"/>
                  </a:moveTo>
                  <a:lnTo>
                    <a:pt x="21600" y="21600"/>
                  </a:lnTo>
                  <a:lnTo>
                    <a:pt x="0" y="21600"/>
                  </a:lnTo>
                  <a:lnTo>
                    <a:pt x="3085" y="19285"/>
                  </a:lnTo>
                  <a:lnTo>
                    <a:pt x="21600" y="0"/>
                  </a:lnTo>
                  <a:close/>
                </a:path>
              </a:pathLst>
            </a:custGeom>
            <a:solidFill>
              <a:schemeClr val="accent1"/>
            </a:solidFill>
            <a:ln w="9525" cap="flat" cmpd="sng">
              <a:solidFill>
                <a:schemeClr val="tx1"/>
              </a:solidFill>
              <a:prstDash val="solid"/>
              <a:round/>
              <a:headEnd type="none" w="med" len="med"/>
              <a:tailEnd type="none" w="med" len="med"/>
            </a:ln>
          </p:spPr>
          <p:txBody>
            <a:bodyPr/>
            <a:p>
              <a:endParaRPr lang="zh-CN" altLang="en-US"/>
            </a:p>
          </p:txBody>
        </p:sp>
        <p:sp>
          <p:nvSpPr>
            <p:cNvPr id="78974" name="任意多边形 750"/>
            <p:cNvSpPr/>
            <p:nvPr/>
          </p:nvSpPr>
          <p:spPr>
            <a:xfrm flipH="1">
              <a:off x="9234" y="9335"/>
              <a:ext cx="132" cy="253"/>
            </a:xfrm>
            <a:custGeom>
              <a:avLst/>
              <a:gdLst/>
              <a:ahLst/>
              <a:cxnLst/>
              <a:pathLst>
                <a:path w="21600" h="21600">
                  <a:moveTo>
                    <a:pt x="21600" y="0"/>
                  </a:moveTo>
                  <a:lnTo>
                    <a:pt x="21600" y="21600"/>
                  </a:lnTo>
                  <a:lnTo>
                    <a:pt x="0" y="21600"/>
                  </a:lnTo>
                  <a:lnTo>
                    <a:pt x="3085" y="19285"/>
                  </a:lnTo>
                  <a:lnTo>
                    <a:pt x="21600" y="0"/>
                  </a:lnTo>
                  <a:close/>
                </a:path>
              </a:pathLst>
            </a:custGeom>
            <a:solidFill>
              <a:schemeClr val="accent1"/>
            </a:solidFill>
            <a:ln w="9525" cap="flat" cmpd="sng">
              <a:solidFill>
                <a:schemeClr val="tx1"/>
              </a:solidFill>
              <a:prstDash val="solid"/>
              <a:round/>
              <a:headEnd type="none" w="med" len="med"/>
              <a:tailEnd type="none" w="med" len="med"/>
            </a:ln>
          </p:spPr>
          <p:txBody>
            <a:bodyPr/>
            <a:p>
              <a:endParaRPr lang="zh-CN" altLang="en-US"/>
            </a:p>
          </p:txBody>
        </p:sp>
        <p:sp>
          <p:nvSpPr>
            <p:cNvPr id="78975" name="矩形 27834"/>
            <p:cNvSpPr/>
            <p:nvPr/>
          </p:nvSpPr>
          <p:spPr>
            <a:xfrm>
              <a:off x="9050" y="9341"/>
              <a:ext cx="48" cy="247"/>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grpSp>
      <p:grpSp>
        <p:nvGrpSpPr>
          <p:cNvPr id="300" name="组合 299"/>
          <p:cNvGrpSpPr/>
          <p:nvPr/>
        </p:nvGrpSpPr>
        <p:grpSpPr>
          <a:xfrm>
            <a:off x="415925" y="5480050"/>
            <a:ext cx="11515725" cy="990600"/>
            <a:chOff x="465" y="8629"/>
            <a:chExt cx="18004" cy="1560"/>
          </a:xfrm>
        </p:grpSpPr>
        <p:sp>
          <p:nvSpPr>
            <p:cNvPr id="78981" name="矩形 28766"/>
            <p:cNvSpPr/>
            <p:nvPr/>
          </p:nvSpPr>
          <p:spPr>
            <a:xfrm>
              <a:off x="465" y="8638"/>
              <a:ext cx="8923" cy="1550"/>
            </a:xfrm>
            <a:prstGeom prst="rect">
              <a:avLst/>
            </a:prstGeom>
            <a:pattFill prst="dashHorz">
              <a:fgClr>
                <a:schemeClr val="tx1"/>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sp>
          <p:nvSpPr>
            <p:cNvPr id="78982" name="矩形 28782"/>
            <p:cNvSpPr/>
            <p:nvPr/>
          </p:nvSpPr>
          <p:spPr>
            <a:xfrm>
              <a:off x="12737" y="8641"/>
              <a:ext cx="5727" cy="1548"/>
            </a:xfrm>
            <a:prstGeom prst="rect">
              <a:avLst/>
            </a:prstGeom>
            <a:pattFill prst="dashHorz">
              <a:fgClr>
                <a:schemeClr val="tx1"/>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sp>
          <p:nvSpPr>
            <p:cNvPr id="78983" name="矩形 28783"/>
            <p:cNvSpPr/>
            <p:nvPr/>
          </p:nvSpPr>
          <p:spPr>
            <a:xfrm>
              <a:off x="8301" y="10022"/>
              <a:ext cx="4510" cy="167"/>
            </a:xfrm>
            <a:prstGeom prst="rect">
              <a:avLst/>
            </a:prstGeom>
            <a:pattFill prst="dashHorz">
              <a:fgClr>
                <a:schemeClr val="tx1"/>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sp>
          <p:nvSpPr>
            <p:cNvPr id="78984" name="直接连接符 28793"/>
            <p:cNvSpPr/>
            <p:nvPr/>
          </p:nvSpPr>
          <p:spPr>
            <a:xfrm>
              <a:off x="465" y="8629"/>
              <a:ext cx="8949" cy="0"/>
            </a:xfrm>
            <a:prstGeom prst="line">
              <a:avLst/>
            </a:prstGeom>
            <a:ln w="190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8985" name="直接连接符 28793"/>
            <p:cNvSpPr/>
            <p:nvPr/>
          </p:nvSpPr>
          <p:spPr>
            <a:xfrm>
              <a:off x="12727" y="8629"/>
              <a:ext cx="5742" cy="12"/>
            </a:xfrm>
            <a:prstGeom prst="line">
              <a:avLst/>
            </a:prstGeom>
            <a:ln w="190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grpSp>
        <p:nvGrpSpPr>
          <p:cNvPr id="28787" name="组合 28787"/>
          <p:cNvGrpSpPr/>
          <p:nvPr/>
        </p:nvGrpSpPr>
        <p:grpSpPr>
          <a:xfrm>
            <a:off x="6508750" y="5030788"/>
            <a:ext cx="615950" cy="600075"/>
            <a:chOff x="0" y="0"/>
            <a:chExt cx="16443" cy="15975"/>
          </a:xfrm>
        </p:grpSpPr>
        <p:sp>
          <p:nvSpPr>
            <p:cNvPr id="79072" name="任意多边形 454"/>
            <p:cNvSpPr/>
            <p:nvPr/>
          </p:nvSpPr>
          <p:spPr>
            <a:xfrm>
              <a:off x="13553" y="1943"/>
              <a:ext cx="2890" cy="800"/>
            </a:xfrm>
            <a:custGeom>
              <a:avLst/>
              <a:gdLst/>
              <a:ahLst/>
              <a:cxnLst/>
              <a:pathLst>
                <a:path w="21600" h="21600">
                  <a:moveTo>
                    <a:pt x="523" y="21600"/>
                  </a:moveTo>
                  <a:lnTo>
                    <a:pt x="9641" y="8640"/>
                  </a:lnTo>
                  <a:lnTo>
                    <a:pt x="17115" y="4050"/>
                  </a:lnTo>
                  <a:lnTo>
                    <a:pt x="21226" y="5940"/>
                  </a:lnTo>
                  <a:lnTo>
                    <a:pt x="21600" y="2700"/>
                  </a:lnTo>
                  <a:lnTo>
                    <a:pt x="17339" y="0"/>
                  </a:lnTo>
                  <a:lnTo>
                    <a:pt x="13677" y="1890"/>
                  </a:lnTo>
                  <a:lnTo>
                    <a:pt x="7249" y="6480"/>
                  </a:lnTo>
                  <a:lnTo>
                    <a:pt x="0" y="19440"/>
                  </a:lnTo>
                  <a:lnTo>
                    <a:pt x="523" y="21600"/>
                  </a:lnTo>
                  <a:close/>
                </a:path>
              </a:pathLst>
            </a:custGeom>
            <a:solidFill>
              <a:srgbClr val="FF6600"/>
            </a:solidFill>
            <a:ln w="0" cap="flat" cmpd="sng">
              <a:solidFill>
                <a:schemeClr val="tx1"/>
              </a:solidFill>
              <a:prstDash val="solid"/>
              <a:round/>
              <a:headEnd type="none" w="med" len="med"/>
              <a:tailEnd type="none" w="med" len="med"/>
            </a:ln>
          </p:spPr>
          <p:txBody>
            <a:bodyPr/>
            <a:p>
              <a:endParaRPr lang="zh-CN" altLang="en-US"/>
            </a:p>
          </p:txBody>
        </p:sp>
        <p:sp>
          <p:nvSpPr>
            <p:cNvPr id="79073" name="任意多边形 455"/>
            <p:cNvSpPr/>
            <p:nvPr/>
          </p:nvSpPr>
          <p:spPr>
            <a:xfrm>
              <a:off x="13403" y="708"/>
              <a:ext cx="1730" cy="1910"/>
            </a:xfrm>
            <a:custGeom>
              <a:avLst/>
              <a:gdLst/>
              <a:ahLst/>
              <a:cxnLst/>
              <a:pathLst>
                <a:path w="21600" h="21600">
                  <a:moveTo>
                    <a:pt x="749" y="21600"/>
                  </a:moveTo>
                  <a:lnTo>
                    <a:pt x="9364" y="18546"/>
                  </a:lnTo>
                  <a:lnTo>
                    <a:pt x="14857" y="14927"/>
                  </a:lnTo>
                  <a:lnTo>
                    <a:pt x="18728" y="6332"/>
                  </a:lnTo>
                  <a:lnTo>
                    <a:pt x="21600" y="0"/>
                  </a:lnTo>
                  <a:lnTo>
                    <a:pt x="19852" y="226"/>
                  </a:lnTo>
                  <a:lnTo>
                    <a:pt x="16730" y="6672"/>
                  </a:lnTo>
                  <a:lnTo>
                    <a:pt x="14108" y="13457"/>
                  </a:lnTo>
                  <a:lnTo>
                    <a:pt x="11361" y="15719"/>
                  </a:lnTo>
                  <a:lnTo>
                    <a:pt x="2746" y="19677"/>
                  </a:lnTo>
                  <a:lnTo>
                    <a:pt x="0" y="20129"/>
                  </a:lnTo>
                  <a:lnTo>
                    <a:pt x="749" y="21600"/>
                  </a:lnTo>
                  <a:close/>
                </a:path>
              </a:pathLst>
            </a:custGeom>
            <a:solidFill>
              <a:srgbClr val="FF0000"/>
            </a:solidFill>
            <a:ln w="0" cap="flat" cmpd="sng">
              <a:solidFill>
                <a:schemeClr val="tx1"/>
              </a:solidFill>
              <a:prstDash val="solid"/>
              <a:round/>
              <a:headEnd type="none" w="med" len="med"/>
              <a:tailEnd type="none" w="med" len="med"/>
            </a:ln>
          </p:spPr>
          <p:txBody>
            <a:bodyPr/>
            <a:p>
              <a:endParaRPr lang="zh-CN" altLang="en-US"/>
            </a:p>
          </p:txBody>
        </p:sp>
        <p:sp>
          <p:nvSpPr>
            <p:cNvPr id="79074" name="任意多边形 455"/>
            <p:cNvSpPr/>
            <p:nvPr/>
          </p:nvSpPr>
          <p:spPr>
            <a:xfrm rot="-960000">
              <a:off x="12914" y="237"/>
              <a:ext cx="1730" cy="1910"/>
            </a:xfrm>
            <a:custGeom>
              <a:avLst/>
              <a:gdLst/>
              <a:ahLst/>
              <a:cxnLst/>
              <a:pathLst>
                <a:path w="21600" h="21600">
                  <a:moveTo>
                    <a:pt x="749" y="21600"/>
                  </a:moveTo>
                  <a:lnTo>
                    <a:pt x="9364" y="18546"/>
                  </a:lnTo>
                  <a:lnTo>
                    <a:pt x="14857" y="14927"/>
                  </a:lnTo>
                  <a:lnTo>
                    <a:pt x="18728" y="6332"/>
                  </a:lnTo>
                  <a:lnTo>
                    <a:pt x="21600" y="0"/>
                  </a:lnTo>
                  <a:lnTo>
                    <a:pt x="19852" y="226"/>
                  </a:lnTo>
                  <a:lnTo>
                    <a:pt x="16730" y="6672"/>
                  </a:lnTo>
                  <a:lnTo>
                    <a:pt x="14108" y="13457"/>
                  </a:lnTo>
                  <a:lnTo>
                    <a:pt x="11361" y="15719"/>
                  </a:lnTo>
                  <a:lnTo>
                    <a:pt x="2746" y="19677"/>
                  </a:lnTo>
                  <a:lnTo>
                    <a:pt x="0" y="20129"/>
                  </a:lnTo>
                  <a:lnTo>
                    <a:pt x="749" y="21600"/>
                  </a:lnTo>
                  <a:close/>
                </a:path>
              </a:pathLst>
            </a:custGeom>
            <a:solidFill>
              <a:srgbClr val="00FF00"/>
            </a:solidFill>
            <a:ln w="0" cap="flat" cmpd="sng">
              <a:solidFill>
                <a:schemeClr val="tx1"/>
              </a:solidFill>
              <a:prstDash val="solid"/>
              <a:round/>
              <a:headEnd type="none" w="med" len="med"/>
              <a:tailEnd type="none" w="med" len="med"/>
            </a:ln>
          </p:spPr>
          <p:txBody>
            <a:bodyPr/>
            <a:p>
              <a:endParaRPr lang="zh-CN" altLang="en-US"/>
            </a:p>
          </p:txBody>
        </p:sp>
        <p:sp>
          <p:nvSpPr>
            <p:cNvPr id="79075" name="任意多边形 455"/>
            <p:cNvSpPr/>
            <p:nvPr/>
          </p:nvSpPr>
          <p:spPr>
            <a:xfrm rot="-2400000">
              <a:off x="12393" y="0"/>
              <a:ext cx="1730" cy="1910"/>
            </a:xfrm>
            <a:custGeom>
              <a:avLst/>
              <a:gdLst/>
              <a:ahLst/>
              <a:cxnLst/>
              <a:pathLst>
                <a:path w="21600" h="21600">
                  <a:moveTo>
                    <a:pt x="749" y="21600"/>
                  </a:moveTo>
                  <a:lnTo>
                    <a:pt x="9364" y="18546"/>
                  </a:lnTo>
                  <a:lnTo>
                    <a:pt x="14857" y="14927"/>
                  </a:lnTo>
                  <a:lnTo>
                    <a:pt x="18728" y="6332"/>
                  </a:lnTo>
                  <a:lnTo>
                    <a:pt x="21600" y="0"/>
                  </a:lnTo>
                  <a:lnTo>
                    <a:pt x="19852" y="226"/>
                  </a:lnTo>
                  <a:lnTo>
                    <a:pt x="16730" y="6672"/>
                  </a:lnTo>
                  <a:lnTo>
                    <a:pt x="14108" y="13457"/>
                  </a:lnTo>
                  <a:lnTo>
                    <a:pt x="11361" y="15719"/>
                  </a:lnTo>
                  <a:lnTo>
                    <a:pt x="2746" y="19677"/>
                  </a:lnTo>
                  <a:lnTo>
                    <a:pt x="0" y="20129"/>
                  </a:lnTo>
                  <a:lnTo>
                    <a:pt x="749" y="21600"/>
                  </a:lnTo>
                  <a:close/>
                </a:path>
              </a:pathLst>
            </a:custGeom>
            <a:solidFill>
              <a:srgbClr val="3366FF"/>
            </a:solidFill>
            <a:ln w="0" cap="flat" cmpd="sng">
              <a:solidFill>
                <a:schemeClr val="tx1"/>
              </a:solidFill>
              <a:prstDash val="solid"/>
              <a:round/>
              <a:headEnd type="none" w="med" len="med"/>
              <a:tailEnd type="none" w="med" len="med"/>
            </a:ln>
          </p:spPr>
          <p:txBody>
            <a:bodyPr/>
            <a:p>
              <a:endParaRPr lang="zh-CN" altLang="en-US"/>
            </a:p>
          </p:txBody>
        </p:sp>
        <p:sp>
          <p:nvSpPr>
            <p:cNvPr id="79076" name="任意多边形 453"/>
            <p:cNvSpPr/>
            <p:nvPr/>
          </p:nvSpPr>
          <p:spPr>
            <a:xfrm>
              <a:off x="0" y="1943"/>
              <a:ext cx="13779" cy="14032"/>
            </a:xfrm>
            <a:custGeom>
              <a:avLst/>
              <a:gdLst/>
              <a:ahLst/>
              <a:cxnLst/>
              <a:pathLst>
                <a:path w="21600" h="21600">
                  <a:moveTo>
                    <a:pt x="20555" y="0"/>
                  </a:moveTo>
                  <a:lnTo>
                    <a:pt x="21600" y="1398"/>
                  </a:lnTo>
                  <a:lnTo>
                    <a:pt x="19846" y="2549"/>
                  </a:lnTo>
                  <a:lnTo>
                    <a:pt x="18717" y="3903"/>
                  </a:lnTo>
                  <a:lnTo>
                    <a:pt x="18005" y="6655"/>
                  </a:lnTo>
                  <a:lnTo>
                    <a:pt x="17921" y="8746"/>
                  </a:lnTo>
                  <a:lnTo>
                    <a:pt x="17841" y="18110"/>
                  </a:lnTo>
                  <a:lnTo>
                    <a:pt x="17630" y="19385"/>
                  </a:lnTo>
                  <a:lnTo>
                    <a:pt x="17002" y="20001"/>
                  </a:lnTo>
                  <a:lnTo>
                    <a:pt x="15123" y="21272"/>
                  </a:lnTo>
                  <a:lnTo>
                    <a:pt x="11402" y="21600"/>
                  </a:lnTo>
                  <a:lnTo>
                    <a:pt x="0" y="21600"/>
                  </a:lnTo>
                  <a:lnTo>
                    <a:pt x="375" y="19960"/>
                  </a:lnTo>
                  <a:lnTo>
                    <a:pt x="12738" y="19960"/>
                  </a:lnTo>
                  <a:lnTo>
                    <a:pt x="14664" y="19546"/>
                  </a:lnTo>
                  <a:lnTo>
                    <a:pt x="15540" y="18809"/>
                  </a:lnTo>
                  <a:lnTo>
                    <a:pt x="16294" y="17741"/>
                  </a:lnTo>
                  <a:lnTo>
                    <a:pt x="16294" y="7351"/>
                  </a:lnTo>
                  <a:lnTo>
                    <a:pt x="16585" y="5505"/>
                  </a:lnTo>
                  <a:lnTo>
                    <a:pt x="17171" y="3986"/>
                  </a:lnTo>
                  <a:lnTo>
                    <a:pt x="17672" y="2425"/>
                  </a:lnTo>
                  <a:lnTo>
                    <a:pt x="18384" y="1522"/>
                  </a:lnTo>
                  <a:lnTo>
                    <a:pt x="20555" y="0"/>
                  </a:lnTo>
                  <a:close/>
                </a:path>
              </a:pathLst>
            </a:custGeom>
            <a:solidFill>
              <a:srgbClr val="800000"/>
            </a:solidFill>
            <a:ln w="0" cap="flat" cmpd="sng">
              <a:solidFill>
                <a:schemeClr val="tx1"/>
              </a:solidFill>
              <a:prstDash val="solid"/>
              <a:round/>
              <a:headEnd type="none" w="med" len="med"/>
              <a:tailEnd type="none" w="med" len="med"/>
            </a:ln>
          </p:spPr>
          <p:txBody>
            <a:bodyPr/>
            <a:p>
              <a:endParaRPr lang="zh-CN" altLang="en-US"/>
            </a:p>
          </p:txBody>
        </p:sp>
      </p:grpSp>
      <p:grpSp>
        <p:nvGrpSpPr>
          <p:cNvPr id="290" name="组合 289"/>
          <p:cNvGrpSpPr/>
          <p:nvPr/>
        </p:nvGrpSpPr>
        <p:grpSpPr>
          <a:xfrm>
            <a:off x="7691438" y="1335088"/>
            <a:ext cx="3248025" cy="1063625"/>
            <a:chOff x="-17821" y="-44167"/>
            <a:chExt cx="15616" cy="8571"/>
          </a:xfrm>
        </p:grpSpPr>
        <p:sp>
          <p:nvSpPr>
            <p:cNvPr id="321" name="矩形 320"/>
            <p:cNvSpPr/>
            <p:nvPr/>
          </p:nvSpPr>
          <p:spPr>
            <a:xfrm>
              <a:off x="-13399" y="-44167"/>
              <a:ext cx="11194" cy="2942"/>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6</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：吊装顶箱装饰</a:t>
              </a:r>
              <a:endPar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23" name="直接连接符 322"/>
            <p:cNvCxnSpPr>
              <a:stCxn id="277" idx="3"/>
              <a:endCxn id="321" idx="1"/>
            </p:cNvCxnSpPr>
            <p:nvPr/>
          </p:nvCxnSpPr>
          <p:spPr>
            <a:xfrm flipV="1">
              <a:off x="-17821" y="-42693"/>
              <a:ext cx="4421" cy="7097"/>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grpSp>
        <p:nvGrpSpPr>
          <p:cNvPr id="84" name="组合 83"/>
          <p:cNvGrpSpPr/>
          <p:nvPr/>
        </p:nvGrpSpPr>
        <p:grpSpPr>
          <a:xfrm>
            <a:off x="7791450" y="1846263"/>
            <a:ext cx="3148013" cy="1008062"/>
            <a:chOff x="609" y="5439"/>
            <a:chExt cx="4959" cy="1587"/>
          </a:xfrm>
        </p:grpSpPr>
        <p:sp>
          <p:nvSpPr>
            <p:cNvPr id="316" name="矩形 315"/>
            <p:cNvSpPr/>
            <p:nvPr/>
          </p:nvSpPr>
          <p:spPr>
            <a:xfrm>
              <a:off x="1901" y="5439"/>
              <a:ext cx="3667" cy="636"/>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5</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吊装设备层（从底部到顶部）</a:t>
              </a:r>
              <a:endParaRPr kumimoji="1"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17" name="直接连接符 316"/>
            <p:cNvCxnSpPr>
              <a:stCxn id="78949" idx="3"/>
              <a:endCxn id="316" idx="1"/>
            </p:cNvCxnSpPr>
            <p:nvPr/>
          </p:nvCxnSpPr>
          <p:spPr>
            <a:xfrm flipV="1">
              <a:off x="609" y="5757"/>
              <a:ext cx="1292" cy="1269"/>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grpSp>
        <p:nvGrpSpPr>
          <p:cNvPr id="313" name="组合 312"/>
          <p:cNvGrpSpPr/>
          <p:nvPr/>
        </p:nvGrpSpPr>
        <p:grpSpPr>
          <a:xfrm>
            <a:off x="7570788" y="2476500"/>
            <a:ext cx="3368675" cy="1974850"/>
            <a:chOff x="279" y="5439"/>
            <a:chExt cx="5305" cy="3108"/>
          </a:xfrm>
        </p:grpSpPr>
        <p:sp>
          <p:nvSpPr>
            <p:cNvPr id="320" name="矩形 319"/>
            <p:cNvSpPr/>
            <p:nvPr/>
          </p:nvSpPr>
          <p:spPr>
            <a:xfrm>
              <a:off x="1901" y="5439"/>
              <a:ext cx="3683" cy="899"/>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4</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吊装底座</a:t>
              </a:r>
              <a:endParaRPr kumimoji="1" 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32" name="直接连接符 331"/>
            <p:cNvCxnSpPr>
              <a:stCxn id="78949" idx="3"/>
              <a:endCxn id="320" idx="1"/>
            </p:cNvCxnSpPr>
            <p:nvPr/>
          </p:nvCxnSpPr>
          <p:spPr>
            <a:xfrm flipV="1">
              <a:off x="279" y="5889"/>
              <a:ext cx="1622" cy="2658"/>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sp>
        <p:nvSpPr>
          <p:cNvPr id="422" name="矩形 421"/>
          <p:cNvSpPr/>
          <p:nvPr/>
        </p:nvSpPr>
        <p:spPr>
          <a:xfrm>
            <a:off x="8610600" y="4965700"/>
            <a:ext cx="2362200" cy="377825"/>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7</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：安装完成</a:t>
            </a:r>
            <a:endPar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0" name="组合 9"/>
          <p:cNvGrpSpPr/>
          <p:nvPr/>
        </p:nvGrpSpPr>
        <p:grpSpPr>
          <a:xfrm>
            <a:off x="6073775" y="5229225"/>
            <a:ext cx="2223770" cy="1163955"/>
            <a:chOff x="9565" y="8235"/>
            <a:chExt cx="3502" cy="1833"/>
          </a:xfrm>
        </p:grpSpPr>
        <p:grpSp>
          <p:nvGrpSpPr>
            <p:cNvPr id="312" name="组合 311"/>
            <p:cNvGrpSpPr/>
            <p:nvPr/>
          </p:nvGrpSpPr>
          <p:grpSpPr>
            <a:xfrm>
              <a:off x="9643" y="8638"/>
              <a:ext cx="3382" cy="817"/>
              <a:chOff x="8812" y="8638"/>
              <a:chExt cx="3383" cy="817"/>
            </a:xfrm>
          </p:grpSpPr>
          <p:sp>
            <p:nvSpPr>
              <p:cNvPr id="78978" name="矩形 28785"/>
              <p:cNvSpPr/>
              <p:nvPr/>
            </p:nvSpPr>
            <p:spPr>
              <a:xfrm>
                <a:off x="11225" y="8641"/>
                <a:ext cx="971" cy="815"/>
              </a:xfrm>
              <a:prstGeom prst="rect">
                <a:avLst/>
              </a:prstGeom>
              <a:pattFill prst="dashHorz">
                <a:fgClr>
                  <a:schemeClr val="tx1"/>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sp>
            <p:nvSpPr>
              <p:cNvPr id="78979" name="矩形 28786"/>
              <p:cNvSpPr/>
              <p:nvPr/>
            </p:nvSpPr>
            <p:spPr>
              <a:xfrm>
                <a:off x="8812" y="8638"/>
                <a:ext cx="1139" cy="815"/>
              </a:xfrm>
              <a:prstGeom prst="rect">
                <a:avLst/>
              </a:prstGeom>
              <a:pattFill prst="dashHorz">
                <a:fgClr>
                  <a:schemeClr val="tx1"/>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grpSp>
        <p:sp>
          <p:nvSpPr>
            <p:cNvPr id="293" name="矩形 28783"/>
            <p:cNvSpPr/>
            <p:nvPr/>
          </p:nvSpPr>
          <p:spPr>
            <a:xfrm>
              <a:off x="9643" y="8628"/>
              <a:ext cx="3400" cy="1440"/>
            </a:xfrm>
            <a:prstGeom prst="rect">
              <a:avLst/>
            </a:prstGeom>
            <a:pattFill prst="dashHorz">
              <a:fgClr>
                <a:schemeClr val="tx1"/>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sp>
          <p:nvSpPr>
            <p:cNvPr id="294" name="直接连接符 28793"/>
            <p:cNvSpPr/>
            <p:nvPr/>
          </p:nvSpPr>
          <p:spPr>
            <a:xfrm>
              <a:off x="9665" y="8628"/>
              <a:ext cx="3403" cy="0"/>
            </a:xfrm>
            <a:prstGeom prst="line">
              <a:avLst/>
            </a:prstGeom>
            <a:ln w="190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nvGrpSpPr>
            <p:cNvPr id="305" name="组合 304"/>
            <p:cNvGrpSpPr/>
            <p:nvPr/>
          </p:nvGrpSpPr>
          <p:grpSpPr>
            <a:xfrm>
              <a:off x="9650" y="8520"/>
              <a:ext cx="3370" cy="1503"/>
              <a:chOff x="11526" y="4786"/>
              <a:chExt cx="3370" cy="1502"/>
            </a:xfrm>
          </p:grpSpPr>
          <p:sp>
            <p:nvSpPr>
              <p:cNvPr id="78989" name="矩形 28784"/>
              <p:cNvSpPr/>
              <p:nvPr/>
            </p:nvSpPr>
            <p:spPr>
              <a:xfrm>
                <a:off x="11526" y="5726"/>
                <a:ext cx="3370" cy="562"/>
              </a:xfrm>
              <a:prstGeom prst="rect">
                <a:avLst/>
              </a:prstGeom>
              <a:pattFill prst="ltDnDiag">
                <a:fgClr>
                  <a:srgbClr val="FF0000"/>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sp>
            <p:nvSpPr>
              <p:cNvPr id="78990" name="矩形 28674"/>
              <p:cNvSpPr/>
              <p:nvPr/>
            </p:nvSpPr>
            <p:spPr>
              <a:xfrm>
                <a:off x="12666" y="4786"/>
                <a:ext cx="1268" cy="940"/>
              </a:xfrm>
              <a:prstGeom prst="rect">
                <a:avLst/>
              </a:prstGeom>
              <a:pattFill prst="ltDnDiag">
                <a:fgClr>
                  <a:srgbClr val="FF0000"/>
                </a:fgClr>
                <a:bgClr>
                  <a:schemeClr val="bg1"/>
                </a:bgClr>
              </a:pattFill>
              <a:ln w="9525">
                <a:noFill/>
              </a:ln>
            </p:spPr>
            <p:txBody>
              <a:bodyPr anchor="t"/>
              <a:p>
                <a:endParaRPr lang="zh-CN" altLang="en-US" sz="700">
                  <a:latin typeface="微软雅黑" panose="020B0503020204020204" charset="-122"/>
                  <a:ea typeface="微软雅黑" panose="020B0503020204020204" charset="-122"/>
                </a:endParaRPr>
              </a:p>
            </p:txBody>
          </p:sp>
        </p:grpSp>
        <p:grpSp>
          <p:nvGrpSpPr>
            <p:cNvPr id="28679" name="组合 28679"/>
            <p:cNvGrpSpPr/>
            <p:nvPr/>
          </p:nvGrpSpPr>
          <p:grpSpPr>
            <a:xfrm>
              <a:off x="10950" y="8300"/>
              <a:ext cx="970" cy="610"/>
              <a:chOff x="0" y="0"/>
              <a:chExt cx="2566" cy="1610"/>
            </a:xfrm>
          </p:grpSpPr>
          <p:grpSp>
            <p:nvGrpSpPr>
              <p:cNvPr id="78992" name="组合 28680"/>
              <p:cNvGrpSpPr/>
              <p:nvPr/>
            </p:nvGrpSpPr>
            <p:grpSpPr>
              <a:xfrm>
                <a:off x="0" y="0"/>
                <a:ext cx="444" cy="1610"/>
                <a:chOff x="0" y="0"/>
                <a:chExt cx="1687" cy="3894"/>
              </a:xfrm>
            </p:grpSpPr>
            <p:grpSp>
              <p:nvGrpSpPr>
                <p:cNvPr id="78993" name="组合 28681"/>
                <p:cNvGrpSpPr/>
                <p:nvPr/>
              </p:nvGrpSpPr>
              <p:grpSpPr>
                <a:xfrm flipH="1">
                  <a:off x="0" y="0"/>
                  <a:ext cx="1352" cy="3895"/>
                  <a:chOff x="0" y="0"/>
                  <a:chExt cx="1830" cy="5270"/>
                </a:xfrm>
              </p:grpSpPr>
              <p:sp>
                <p:nvSpPr>
                  <p:cNvPr id="78994" name="任意多边形 296"/>
                  <p:cNvSpPr/>
                  <p:nvPr/>
                </p:nvSpPr>
                <p:spPr>
                  <a:xfrm>
                    <a:off x="40" y="0"/>
                    <a:ext cx="1791" cy="5271"/>
                  </a:xfrm>
                  <a:custGeom>
                    <a:avLst/>
                    <a:gdLst/>
                    <a:ahLst/>
                    <a:cxnLst/>
                    <a:pathLst>
                      <a:path w="21600" h="21600">
                        <a:moveTo>
                          <a:pt x="0" y="0"/>
                        </a:moveTo>
                        <a:lnTo>
                          <a:pt x="0" y="18522"/>
                        </a:lnTo>
                        <a:lnTo>
                          <a:pt x="2419" y="21191"/>
                        </a:lnTo>
                        <a:lnTo>
                          <a:pt x="11781" y="21600"/>
                        </a:lnTo>
                        <a:lnTo>
                          <a:pt x="19332" y="20368"/>
                        </a:lnTo>
                        <a:lnTo>
                          <a:pt x="21447" y="18780"/>
                        </a:lnTo>
                        <a:lnTo>
                          <a:pt x="21600" y="17596"/>
                        </a:lnTo>
                        <a:lnTo>
                          <a:pt x="17520" y="17596"/>
                        </a:lnTo>
                        <a:lnTo>
                          <a:pt x="17064" y="18625"/>
                        </a:lnTo>
                        <a:lnTo>
                          <a:pt x="15404" y="19650"/>
                        </a:lnTo>
                        <a:lnTo>
                          <a:pt x="11173" y="20317"/>
                        </a:lnTo>
                        <a:lnTo>
                          <a:pt x="5434" y="20265"/>
                        </a:lnTo>
                        <a:lnTo>
                          <a:pt x="3775" y="18470"/>
                        </a:lnTo>
                        <a:lnTo>
                          <a:pt x="3775" y="51"/>
                        </a:lnTo>
                        <a:lnTo>
                          <a:pt x="0" y="0"/>
                        </a:lnTo>
                        <a:close/>
                      </a:path>
                    </a:pathLst>
                  </a:custGeom>
                  <a:solidFill>
                    <a:srgbClr val="FF3300"/>
                  </a:solidFill>
                  <a:ln w="12700" cap="flat" cmpd="sng">
                    <a:solidFill>
                      <a:schemeClr val="tx1"/>
                    </a:solidFill>
                    <a:prstDash val="solid"/>
                    <a:round/>
                    <a:headEnd type="none" w="med" len="med"/>
                    <a:tailEnd type="none" w="med" len="med"/>
                  </a:ln>
                </p:spPr>
                <p:txBody>
                  <a:bodyPr/>
                  <a:p>
                    <a:endParaRPr lang="zh-CN" altLang="en-US"/>
                  </a:p>
                </p:txBody>
              </p:sp>
              <p:sp>
                <p:nvSpPr>
                  <p:cNvPr id="78995" name="直接连接符 28683"/>
                  <p:cNvSpPr/>
                  <p:nvPr/>
                </p:nvSpPr>
                <p:spPr>
                  <a:xfrm>
                    <a:off x="0" y="71"/>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8996" name="直接连接符 28684"/>
                  <p:cNvSpPr/>
                  <p:nvPr/>
                </p:nvSpPr>
                <p:spPr>
                  <a:xfrm>
                    <a:off x="0" y="145"/>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8997" name="直接连接符 28685"/>
                  <p:cNvSpPr/>
                  <p:nvPr/>
                </p:nvSpPr>
                <p:spPr>
                  <a:xfrm>
                    <a:off x="0" y="219"/>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8998" name="直接连接符 28686"/>
                  <p:cNvSpPr/>
                  <p:nvPr/>
                </p:nvSpPr>
                <p:spPr>
                  <a:xfrm>
                    <a:off x="0" y="293"/>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8999" name="直接连接符 28687"/>
                  <p:cNvSpPr/>
                  <p:nvPr/>
                </p:nvSpPr>
                <p:spPr>
                  <a:xfrm>
                    <a:off x="0" y="367"/>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00" name="直接连接符 28688"/>
                  <p:cNvSpPr/>
                  <p:nvPr/>
                </p:nvSpPr>
                <p:spPr>
                  <a:xfrm>
                    <a:off x="0" y="441"/>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9001" name="矩形 28689"/>
                <p:cNvSpPr/>
                <p:nvPr/>
              </p:nvSpPr>
              <p:spPr>
                <a:xfrm>
                  <a:off x="999" y="370"/>
                  <a:ext cx="414"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02" name="矩形 28690"/>
                <p:cNvSpPr/>
                <p:nvPr/>
              </p:nvSpPr>
              <p:spPr>
                <a:xfrm>
                  <a:off x="842" y="370"/>
                  <a:ext cx="148"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03" name="矩形 28691"/>
                <p:cNvSpPr/>
                <p:nvPr/>
              </p:nvSpPr>
              <p:spPr>
                <a:xfrm>
                  <a:off x="1413" y="369"/>
                  <a:ext cx="148" cy="235"/>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04" name="矩形 28692"/>
                <p:cNvSpPr/>
                <p:nvPr/>
              </p:nvSpPr>
              <p:spPr>
                <a:xfrm>
                  <a:off x="713" y="604"/>
                  <a:ext cx="975" cy="119"/>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grpSp>
            <p:nvGrpSpPr>
              <p:cNvPr id="79005" name="组合 28693"/>
              <p:cNvGrpSpPr/>
              <p:nvPr/>
            </p:nvGrpSpPr>
            <p:grpSpPr>
              <a:xfrm>
                <a:off x="444" y="0"/>
                <a:ext cx="445" cy="1610"/>
                <a:chOff x="0" y="0"/>
                <a:chExt cx="1687" cy="3894"/>
              </a:xfrm>
            </p:grpSpPr>
            <p:grpSp>
              <p:nvGrpSpPr>
                <p:cNvPr id="79006" name="组合 28694"/>
                <p:cNvGrpSpPr/>
                <p:nvPr/>
              </p:nvGrpSpPr>
              <p:grpSpPr>
                <a:xfrm flipH="1">
                  <a:off x="0" y="0"/>
                  <a:ext cx="1352" cy="3895"/>
                  <a:chOff x="0" y="0"/>
                  <a:chExt cx="1830" cy="5270"/>
                </a:xfrm>
              </p:grpSpPr>
              <p:sp>
                <p:nvSpPr>
                  <p:cNvPr id="79007" name="任意多边形 296"/>
                  <p:cNvSpPr/>
                  <p:nvPr/>
                </p:nvSpPr>
                <p:spPr>
                  <a:xfrm>
                    <a:off x="40" y="0"/>
                    <a:ext cx="1791" cy="5271"/>
                  </a:xfrm>
                  <a:custGeom>
                    <a:avLst/>
                    <a:gdLst/>
                    <a:ahLst/>
                    <a:cxnLst/>
                    <a:pathLst>
                      <a:path w="21600" h="21600">
                        <a:moveTo>
                          <a:pt x="0" y="0"/>
                        </a:moveTo>
                        <a:lnTo>
                          <a:pt x="0" y="18522"/>
                        </a:lnTo>
                        <a:lnTo>
                          <a:pt x="2419" y="21191"/>
                        </a:lnTo>
                        <a:lnTo>
                          <a:pt x="11781" y="21600"/>
                        </a:lnTo>
                        <a:lnTo>
                          <a:pt x="19332" y="20368"/>
                        </a:lnTo>
                        <a:lnTo>
                          <a:pt x="21447" y="18780"/>
                        </a:lnTo>
                        <a:lnTo>
                          <a:pt x="21600" y="17596"/>
                        </a:lnTo>
                        <a:lnTo>
                          <a:pt x="17520" y="17596"/>
                        </a:lnTo>
                        <a:lnTo>
                          <a:pt x="17064" y="18625"/>
                        </a:lnTo>
                        <a:lnTo>
                          <a:pt x="15404" y="19650"/>
                        </a:lnTo>
                        <a:lnTo>
                          <a:pt x="11173" y="20317"/>
                        </a:lnTo>
                        <a:lnTo>
                          <a:pt x="5434" y="20265"/>
                        </a:lnTo>
                        <a:lnTo>
                          <a:pt x="3775" y="18470"/>
                        </a:lnTo>
                        <a:lnTo>
                          <a:pt x="3775" y="51"/>
                        </a:lnTo>
                        <a:lnTo>
                          <a:pt x="0" y="0"/>
                        </a:lnTo>
                        <a:close/>
                      </a:path>
                    </a:pathLst>
                  </a:custGeom>
                  <a:solidFill>
                    <a:srgbClr val="FF3300"/>
                  </a:solidFill>
                  <a:ln w="12700" cap="flat" cmpd="sng">
                    <a:solidFill>
                      <a:schemeClr val="tx1"/>
                    </a:solidFill>
                    <a:prstDash val="solid"/>
                    <a:round/>
                    <a:headEnd type="none" w="med" len="med"/>
                    <a:tailEnd type="none" w="med" len="med"/>
                  </a:ln>
                </p:spPr>
                <p:txBody>
                  <a:bodyPr/>
                  <a:p>
                    <a:endParaRPr lang="zh-CN" altLang="en-US"/>
                  </a:p>
                </p:txBody>
              </p:sp>
              <p:sp>
                <p:nvSpPr>
                  <p:cNvPr id="79008" name="直接连接符 28696"/>
                  <p:cNvSpPr/>
                  <p:nvPr/>
                </p:nvSpPr>
                <p:spPr>
                  <a:xfrm>
                    <a:off x="0" y="71"/>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09" name="直接连接符 28697"/>
                  <p:cNvSpPr/>
                  <p:nvPr/>
                </p:nvSpPr>
                <p:spPr>
                  <a:xfrm>
                    <a:off x="0" y="145"/>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10" name="直接连接符 28698"/>
                  <p:cNvSpPr/>
                  <p:nvPr/>
                </p:nvSpPr>
                <p:spPr>
                  <a:xfrm>
                    <a:off x="0" y="219"/>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11" name="直接连接符 28699"/>
                  <p:cNvSpPr/>
                  <p:nvPr/>
                </p:nvSpPr>
                <p:spPr>
                  <a:xfrm>
                    <a:off x="0" y="293"/>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12" name="直接连接符 28700"/>
                  <p:cNvSpPr/>
                  <p:nvPr/>
                </p:nvSpPr>
                <p:spPr>
                  <a:xfrm>
                    <a:off x="0" y="367"/>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13" name="直接连接符 28701"/>
                  <p:cNvSpPr/>
                  <p:nvPr/>
                </p:nvSpPr>
                <p:spPr>
                  <a:xfrm>
                    <a:off x="0" y="441"/>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9014" name="矩形 28702"/>
                <p:cNvSpPr/>
                <p:nvPr/>
              </p:nvSpPr>
              <p:spPr>
                <a:xfrm>
                  <a:off x="999" y="370"/>
                  <a:ext cx="414"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15" name="矩形 28703"/>
                <p:cNvSpPr/>
                <p:nvPr/>
              </p:nvSpPr>
              <p:spPr>
                <a:xfrm>
                  <a:off x="842" y="370"/>
                  <a:ext cx="148"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16" name="矩形 28704"/>
                <p:cNvSpPr/>
                <p:nvPr/>
              </p:nvSpPr>
              <p:spPr>
                <a:xfrm>
                  <a:off x="1413" y="369"/>
                  <a:ext cx="148" cy="235"/>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17" name="矩形 28705"/>
                <p:cNvSpPr/>
                <p:nvPr/>
              </p:nvSpPr>
              <p:spPr>
                <a:xfrm>
                  <a:off x="713" y="604"/>
                  <a:ext cx="975" cy="119"/>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grpSp>
            <p:nvGrpSpPr>
              <p:cNvPr id="79018" name="组合 28706"/>
              <p:cNvGrpSpPr/>
              <p:nvPr/>
            </p:nvGrpSpPr>
            <p:grpSpPr>
              <a:xfrm>
                <a:off x="780" y="0"/>
                <a:ext cx="444" cy="1610"/>
                <a:chOff x="0" y="0"/>
                <a:chExt cx="1687" cy="3894"/>
              </a:xfrm>
            </p:grpSpPr>
            <p:grpSp>
              <p:nvGrpSpPr>
                <p:cNvPr id="79019" name="组合 28707"/>
                <p:cNvGrpSpPr/>
                <p:nvPr/>
              </p:nvGrpSpPr>
              <p:grpSpPr>
                <a:xfrm flipH="1">
                  <a:off x="0" y="0"/>
                  <a:ext cx="1352" cy="3895"/>
                  <a:chOff x="0" y="0"/>
                  <a:chExt cx="1830" cy="5270"/>
                </a:xfrm>
              </p:grpSpPr>
              <p:sp>
                <p:nvSpPr>
                  <p:cNvPr id="79020" name="任意多边形 296"/>
                  <p:cNvSpPr/>
                  <p:nvPr/>
                </p:nvSpPr>
                <p:spPr>
                  <a:xfrm>
                    <a:off x="40" y="0"/>
                    <a:ext cx="1791" cy="5271"/>
                  </a:xfrm>
                  <a:custGeom>
                    <a:avLst/>
                    <a:gdLst/>
                    <a:ahLst/>
                    <a:cxnLst/>
                    <a:pathLst>
                      <a:path w="21600" h="21600">
                        <a:moveTo>
                          <a:pt x="0" y="0"/>
                        </a:moveTo>
                        <a:lnTo>
                          <a:pt x="0" y="18522"/>
                        </a:lnTo>
                        <a:lnTo>
                          <a:pt x="2419" y="21191"/>
                        </a:lnTo>
                        <a:lnTo>
                          <a:pt x="11781" y="21600"/>
                        </a:lnTo>
                        <a:lnTo>
                          <a:pt x="19332" y="20368"/>
                        </a:lnTo>
                        <a:lnTo>
                          <a:pt x="21447" y="18780"/>
                        </a:lnTo>
                        <a:lnTo>
                          <a:pt x="21600" y="17596"/>
                        </a:lnTo>
                        <a:lnTo>
                          <a:pt x="17520" y="17596"/>
                        </a:lnTo>
                        <a:lnTo>
                          <a:pt x="17064" y="18625"/>
                        </a:lnTo>
                        <a:lnTo>
                          <a:pt x="15404" y="19650"/>
                        </a:lnTo>
                        <a:lnTo>
                          <a:pt x="11173" y="20317"/>
                        </a:lnTo>
                        <a:lnTo>
                          <a:pt x="5434" y="20265"/>
                        </a:lnTo>
                        <a:lnTo>
                          <a:pt x="3775" y="18470"/>
                        </a:lnTo>
                        <a:lnTo>
                          <a:pt x="3775" y="51"/>
                        </a:lnTo>
                        <a:lnTo>
                          <a:pt x="0" y="0"/>
                        </a:lnTo>
                        <a:close/>
                      </a:path>
                    </a:pathLst>
                  </a:custGeom>
                  <a:solidFill>
                    <a:srgbClr val="FF3300"/>
                  </a:solidFill>
                  <a:ln w="12700" cap="flat" cmpd="sng">
                    <a:solidFill>
                      <a:schemeClr val="tx1"/>
                    </a:solidFill>
                    <a:prstDash val="solid"/>
                    <a:round/>
                    <a:headEnd type="none" w="med" len="med"/>
                    <a:tailEnd type="none" w="med" len="med"/>
                  </a:ln>
                </p:spPr>
                <p:txBody>
                  <a:bodyPr/>
                  <a:p>
                    <a:endParaRPr lang="zh-CN" altLang="en-US"/>
                  </a:p>
                </p:txBody>
              </p:sp>
              <p:sp>
                <p:nvSpPr>
                  <p:cNvPr id="79021" name="直接连接符 28709"/>
                  <p:cNvSpPr/>
                  <p:nvPr/>
                </p:nvSpPr>
                <p:spPr>
                  <a:xfrm>
                    <a:off x="0" y="71"/>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22" name="直接连接符 28710"/>
                  <p:cNvSpPr/>
                  <p:nvPr/>
                </p:nvSpPr>
                <p:spPr>
                  <a:xfrm>
                    <a:off x="0" y="145"/>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23" name="直接连接符 28711"/>
                  <p:cNvSpPr/>
                  <p:nvPr/>
                </p:nvSpPr>
                <p:spPr>
                  <a:xfrm>
                    <a:off x="0" y="219"/>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24" name="直接连接符 28712"/>
                  <p:cNvSpPr/>
                  <p:nvPr/>
                </p:nvSpPr>
                <p:spPr>
                  <a:xfrm>
                    <a:off x="0" y="293"/>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25" name="直接连接符 28713"/>
                  <p:cNvSpPr/>
                  <p:nvPr/>
                </p:nvSpPr>
                <p:spPr>
                  <a:xfrm>
                    <a:off x="0" y="367"/>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26" name="直接连接符 28714"/>
                  <p:cNvSpPr/>
                  <p:nvPr/>
                </p:nvSpPr>
                <p:spPr>
                  <a:xfrm>
                    <a:off x="0" y="441"/>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9027" name="矩形 28715"/>
                <p:cNvSpPr/>
                <p:nvPr/>
              </p:nvSpPr>
              <p:spPr>
                <a:xfrm>
                  <a:off x="999" y="370"/>
                  <a:ext cx="414"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28" name="矩形 28716"/>
                <p:cNvSpPr/>
                <p:nvPr/>
              </p:nvSpPr>
              <p:spPr>
                <a:xfrm>
                  <a:off x="842" y="370"/>
                  <a:ext cx="148"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29" name="矩形 28717"/>
                <p:cNvSpPr/>
                <p:nvPr/>
              </p:nvSpPr>
              <p:spPr>
                <a:xfrm>
                  <a:off x="1413" y="369"/>
                  <a:ext cx="148" cy="235"/>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30" name="矩形 28718"/>
                <p:cNvSpPr/>
                <p:nvPr/>
              </p:nvSpPr>
              <p:spPr>
                <a:xfrm>
                  <a:off x="713" y="604"/>
                  <a:ext cx="975" cy="119"/>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grpSp>
            <p:nvGrpSpPr>
              <p:cNvPr id="79031" name="组合 28719"/>
              <p:cNvGrpSpPr/>
              <p:nvPr/>
            </p:nvGrpSpPr>
            <p:grpSpPr>
              <a:xfrm flipH="1">
                <a:off x="1326" y="0"/>
                <a:ext cx="456" cy="1610"/>
                <a:chOff x="0" y="0"/>
                <a:chExt cx="1687" cy="3894"/>
              </a:xfrm>
            </p:grpSpPr>
            <p:grpSp>
              <p:nvGrpSpPr>
                <p:cNvPr id="79032" name="组合 28720"/>
                <p:cNvGrpSpPr/>
                <p:nvPr/>
              </p:nvGrpSpPr>
              <p:grpSpPr>
                <a:xfrm flipH="1">
                  <a:off x="0" y="0"/>
                  <a:ext cx="1352" cy="3895"/>
                  <a:chOff x="0" y="0"/>
                  <a:chExt cx="1830" cy="5270"/>
                </a:xfrm>
              </p:grpSpPr>
              <p:sp>
                <p:nvSpPr>
                  <p:cNvPr id="79033" name="任意多边形 296"/>
                  <p:cNvSpPr/>
                  <p:nvPr/>
                </p:nvSpPr>
                <p:spPr>
                  <a:xfrm>
                    <a:off x="40" y="0"/>
                    <a:ext cx="1791" cy="5271"/>
                  </a:xfrm>
                  <a:custGeom>
                    <a:avLst/>
                    <a:gdLst/>
                    <a:ahLst/>
                    <a:cxnLst/>
                    <a:pathLst>
                      <a:path w="21600" h="21600">
                        <a:moveTo>
                          <a:pt x="0" y="0"/>
                        </a:moveTo>
                        <a:lnTo>
                          <a:pt x="0" y="18522"/>
                        </a:lnTo>
                        <a:lnTo>
                          <a:pt x="2419" y="21191"/>
                        </a:lnTo>
                        <a:lnTo>
                          <a:pt x="11781" y="21600"/>
                        </a:lnTo>
                        <a:lnTo>
                          <a:pt x="19332" y="20368"/>
                        </a:lnTo>
                        <a:lnTo>
                          <a:pt x="21447" y="18780"/>
                        </a:lnTo>
                        <a:lnTo>
                          <a:pt x="21600" y="17596"/>
                        </a:lnTo>
                        <a:lnTo>
                          <a:pt x="17520" y="17596"/>
                        </a:lnTo>
                        <a:lnTo>
                          <a:pt x="17064" y="18625"/>
                        </a:lnTo>
                        <a:lnTo>
                          <a:pt x="15404" y="19650"/>
                        </a:lnTo>
                        <a:lnTo>
                          <a:pt x="11173" y="20317"/>
                        </a:lnTo>
                        <a:lnTo>
                          <a:pt x="5434" y="20265"/>
                        </a:lnTo>
                        <a:lnTo>
                          <a:pt x="3775" y="18470"/>
                        </a:lnTo>
                        <a:lnTo>
                          <a:pt x="3775" y="51"/>
                        </a:lnTo>
                        <a:lnTo>
                          <a:pt x="0" y="0"/>
                        </a:lnTo>
                        <a:close/>
                      </a:path>
                    </a:pathLst>
                  </a:custGeom>
                  <a:solidFill>
                    <a:srgbClr val="FF3300"/>
                  </a:solidFill>
                  <a:ln w="12700" cap="flat" cmpd="sng">
                    <a:solidFill>
                      <a:schemeClr val="tx1"/>
                    </a:solidFill>
                    <a:prstDash val="solid"/>
                    <a:round/>
                    <a:headEnd type="none" w="med" len="med"/>
                    <a:tailEnd type="none" w="med" len="med"/>
                  </a:ln>
                </p:spPr>
                <p:txBody>
                  <a:bodyPr/>
                  <a:p>
                    <a:endParaRPr lang="zh-CN" altLang="en-US"/>
                  </a:p>
                </p:txBody>
              </p:sp>
              <p:sp>
                <p:nvSpPr>
                  <p:cNvPr id="79034" name="直接连接符 28722"/>
                  <p:cNvSpPr/>
                  <p:nvPr/>
                </p:nvSpPr>
                <p:spPr>
                  <a:xfrm>
                    <a:off x="0" y="71"/>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35" name="直接连接符 28723"/>
                  <p:cNvSpPr/>
                  <p:nvPr/>
                </p:nvSpPr>
                <p:spPr>
                  <a:xfrm>
                    <a:off x="0" y="145"/>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36" name="直接连接符 28724"/>
                  <p:cNvSpPr/>
                  <p:nvPr/>
                </p:nvSpPr>
                <p:spPr>
                  <a:xfrm>
                    <a:off x="0" y="219"/>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37" name="直接连接符 28725"/>
                  <p:cNvSpPr/>
                  <p:nvPr/>
                </p:nvSpPr>
                <p:spPr>
                  <a:xfrm>
                    <a:off x="0" y="293"/>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38" name="直接连接符 28726"/>
                  <p:cNvSpPr/>
                  <p:nvPr/>
                </p:nvSpPr>
                <p:spPr>
                  <a:xfrm>
                    <a:off x="0" y="367"/>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39" name="直接连接符 28727"/>
                  <p:cNvSpPr/>
                  <p:nvPr/>
                </p:nvSpPr>
                <p:spPr>
                  <a:xfrm>
                    <a:off x="0" y="441"/>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9040" name="矩形 28728"/>
                <p:cNvSpPr/>
                <p:nvPr/>
              </p:nvSpPr>
              <p:spPr>
                <a:xfrm>
                  <a:off x="999" y="370"/>
                  <a:ext cx="414"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41" name="矩形 28729"/>
                <p:cNvSpPr/>
                <p:nvPr/>
              </p:nvSpPr>
              <p:spPr>
                <a:xfrm>
                  <a:off x="842" y="370"/>
                  <a:ext cx="148"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42" name="矩形 28730"/>
                <p:cNvSpPr/>
                <p:nvPr/>
              </p:nvSpPr>
              <p:spPr>
                <a:xfrm>
                  <a:off x="1413" y="369"/>
                  <a:ext cx="148" cy="235"/>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43" name="矩形 28731"/>
                <p:cNvSpPr/>
                <p:nvPr/>
              </p:nvSpPr>
              <p:spPr>
                <a:xfrm>
                  <a:off x="713" y="604"/>
                  <a:ext cx="975" cy="119"/>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grpSp>
            <p:nvGrpSpPr>
              <p:cNvPr id="79044" name="组合 28732"/>
              <p:cNvGrpSpPr/>
              <p:nvPr/>
            </p:nvGrpSpPr>
            <p:grpSpPr>
              <a:xfrm flipH="1">
                <a:off x="1732" y="0"/>
                <a:ext cx="456" cy="1610"/>
                <a:chOff x="0" y="0"/>
                <a:chExt cx="1687" cy="3894"/>
              </a:xfrm>
            </p:grpSpPr>
            <p:grpSp>
              <p:nvGrpSpPr>
                <p:cNvPr id="79045" name="组合 28733"/>
                <p:cNvGrpSpPr/>
                <p:nvPr/>
              </p:nvGrpSpPr>
              <p:grpSpPr>
                <a:xfrm flipH="1">
                  <a:off x="0" y="0"/>
                  <a:ext cx="1352" cy="3895"/>
                  <a:chOff x="0" y="0"/>
                  <a:chExt cx="1830" cy="5270"/>
                </a:xfrm>
              </p:grpSpPr>
              <p:sp>
                <p:nvSpPr>
                  <p:cNvPr id="79046" name="任意多边形 296"/>
                  <p:cNvSpPr/>
                  <p:nvPr/>
                </p:nvSpPr>
                <p:spPr>
                  <a:xfrm>
                    <a:off x="40" y="0"/>
                    <a:ext cx="1791" cy="5271"/>
                  </a:xfrm>
                  <a:custGeom>
                    <a:avLst/>
                    <a:gdLst/>
                    <a:ahLst/>
                    <a:cxnLst/>
                    <a:pathLst>
                      <a:path w="21600" h="21600">
                        <a:moveTo>
                          <a:pt x="0" y="0"/>
                        </a:moveTo>
                        <a:lnTo>
                          <a:pt x="0" y="18522"/>
                        </a:lnTo>
                        <a:lnTo>
                          <a:pt x="2419" y="21191"/>
                        </a:lnTo>
                        <a:lnTo>
                          <a:pt x="11781" y="21600"/>
                        </a:lnTo>
                        <a:lnTo>
                          <a:pt x="19332" y="20368"/>
                        </a:lnTo>
                        <a:lnTo>
                          <a:pt x="21447" y="18780"/>
                        </a:lnTo>
                        <a:lnTo>
                          <a:pt x="21600" y="17596"/>
                        </a:lnTo>
                        <a:lnTo>
                          <a:pt x="17520" y="17596"/>
                        </a:lnTo>
                        <a:lnTo>
                          <a:pt x="17064" y="18625"/>
                        </a:lnTo>
                        <a:lnTo>
                          <a:pt x="15404" y="19650"/>
                        </a:lnTo>
                        <a:lnTo>
                          <a:pt x="11173" y="20317"/>
                        </a:lnTo>
                        <a:lnTo>
                          <a:pt x="5434" y="20265"/>
                        </a:lnTo>
                        <a:lnTo>
                          <a:pt x="3775" y="18470"/>
                        </a:lnTo>
                        <a:lnTo>
                          <a:pt x="3775" y="51"/>
                        </a:lnTo>
                        <a:lnTo>
                          <a:pt x="0" y="0"/>
                        </a:lnTo>
                        <a:close/>
                      </a:path>
                    </a:pathLst>
                  </a:custGeom>
                  <a:solidFill>
                    <a:srgbClr val="FF3300"/>
                  </a:solidFill>
                  <a:ln w="12700" cap="flat" cmpd="sng">
                    <a:solidFill>
                      <a:schemeClr val="tx1"/>
                    </a:solidFill>
                    <a:prstDash val="solid"/>
                    <a:round/>
                    <a:headEnd type="none" w="med" len="med"/>
                    <a:tailEnd type="none" w="med" len="med"/>
                  </a:ln>
                </p:spPr>
                <p:txBody>
                  <a:bodyPr/>
                  <a:p>
                    <a:endParaRPr lang="zh-CN" altLang="en-US"/>
                  </a:p>
                </p:txBody>
              </p:sp>
              <p:sp>
                <p:nvSpPr>
                  <p:cNvPr id="79047" name="直接连接符 28735"/>
                  <p:cNvSpPr/>
                  <p:nvPr/>
                </p:nvSpPr>
                <p:spPr>
                  <a:xfrm>
                    <a:off x="0" y="71"/>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48" name="直接连接符 28736"/>
                  <p:cNvSpPr/>
                  <p:nvPr/>
                </p:nvSpPr>
                <p:spPr>
                  <a:xfrm>
                    <a:off x="0" y="145"/>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49" name="直接连接符 28737"/>
                  <p:cNvSpPr/>
                  <p:nvPr/>
                </p:nvSpPr>
                <p:spPr>
                  <a:xfrm>
                    <a:off x="0" y="219"/>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50" name="直接连接符 28738"/>
                  <p:cNvSpPr/>
                  <p:nvPr/>
                </p:nvSpPr>
                <p:spPr>
                  <a:xfrm>
                    <a:off x="0" y="293"/>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51" name="直接连接符 28739"/>
                  <p:cNvSpPr/>
                  <p:nvPr/>
                </p:nvSpPr>
                <p:spPr>
                  <a:xfrm>
                    <a:off x="0" y="367"/>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52" name="直接连接符 28740"/>
                  <p:cNvSpPr/>
                  <p:nvPr/>
                </p:nvSpPr>
                <p:spPr>
                  <a:xfrm>
                    <a:off x="0" y="441"/>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9053" name="矩形 28741"/>
                <p:cNvSpPr/>
                <p:nvPr/>
              </p:nvSpPr>
              <p:spPr>
                <a:xfrm>
                  <a:off x="999" y="370"/>
                  <a:ext cx="414"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54" name="矩形 28742"/>
                <p:cNvSpPr/>
                <p:nvPr/>
              </p:nvSpPr>
              <p:spPr>
                <a:xfrm>
                  <a:off x="842" y="370"/>
                  <a:ext cx="148"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55" name="矩形 28743"/>
                <p:cNvSpPr/>
                <p:nvPr/>
              </p:nvSpPr>
              <p:spPr>
                <a:xfrm>
                  <a:off x="1413" y="369"/>
                  <a:ext cx="148" cy="235"/>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56" name="矩形 28744"/>
                <p:cNvSpPr/>
                <p:nvPr/>
              </p:nvSpPr>
              <p:spPr>
                <a:xfrm>
                  <a:off x="713" y="604"/>
                  <a:ext cx="975" cy="119"/>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grpSp>
            <p:nvGrpSpPr>
              <p:cNvPr id="79057" name="组合 28745"/>
              <p:cNvGrpSpPr/>
              <p:nvPr/>
            </p:nvGrpSpPr>
            <p:grpSpPr>
              <a:xfrm flipH="1">
                <a:off x="2110" y="0"/>
                <a:ext cx="456" cy="1610"/>
                <a:chOff x="0" y="0"/>
                <a:chExt cx="1687" cy="3894"/>
              </a:xfrm>
            </p:grpSpPr>
            <p:grpSp>
              <p:nvGrpSpPr>
                <p:cNvPr id="79058" name="组合 28746"/>
                <p:cNvGrpSpPr/>
                <p:nvPr/>
              </p:nvGrpSpPr>
              <p:grpSpPr>
                <a:xfrm flipH="1">
                  <a:off x="0" y="0"/>
                  <a:ext cx="1352" cy="3895"/>
                  <a:chOff x="0" y="0"/>
                  <a:chExt cx="1830" cy="5270"/>
                </a:xfrm>
              </p:grpSpPr>
              <p:sp>
                <p:nvSpPr>
                  <p:cNvPr id="79059" name="任意多边形 296"/>
                  <p:cNvSpPr/>
                  <p:nvPr/>
                </p:nvSpPr>
                <p:spPr>
                  <a:xfrm>
                    <a:off x="40" y="0"/>
                    <a:ext cx="1791" cy="5271"/>
                  </a:xfrm>
                  <a:custGeom>
                    <a:avLst/>
                    <a:gdLst/>
                    <a:ahLst/>
                    <a:cxnLst/>
                    <a:pathLst>
                      <a:path w="21600" h="21600">
                        <a:moveTo>
                          <a:pt x="0" y="0"/>
                        </a:moveTo>
                        <a:lnTo>
                          <a:pt x="0" y="18522"/>
                        </a:lnTo>
                        <a:lnTo>
                          <a:pt x="2419" y="21191"/>
                        </a:lnTo>
                        <a:lnTo>
                          <a:pt x="11781" y="21600"/>
                        </a:lnTo>
                        <a:lnTo>
                          <a:pt x="19332" y="20368"/>
                        </a:lnTo>
                        <a:lnTo>
                          <a:pt x="21447" y="18780"/>
                        </a:lnTo>
                        <a:lnTo>
                          <a:pt x="21600" y="17596"/>
                        </a:lnTo>
                        <a:lnTo>
                          <a:pt x="17520" y="17596"/>
                        </a:lnTo>
                        <a:lnTo>
                          <a:pt x="17064" y="18625"/>
                        </a:lnTo>
                        <a:lnTo>
                          <a:pt x="15404" y="19650"/>
                        </a:lnTo>
                        <a:lnTo>
                          <a:pt x="11173" y="20317"/>
                        </a:lnTo>
                        <a:lnTo>
                          <a:pt x="5434" y="20265"/>
                        </a:lnTo>
                        <a:lnTo>
                          <a:pt x="3775" y="18470"/>
                        </a:lnTo>
                        <a:lnTo>
                          <a:pt x="3775" y="51"/>
                        </a:lnTo>
                        <a:lnTo>
                          <a:pt x="0" y="0"/>
                        </a:lnTo>
                        <a:close/>
                      </a:path>
                    </a:pathLst>
                  </a:custGeom>
                  <a:solidFill>
                    <a:srgbClr val="FF3300"/>
                  </a:solidFill>
                  <a:ln w="12700" cap="flat" cmpd="sng">
                    <a:solidFill>
                      <a:schemeClr val="tx1"/>
                    </a:solidFill>
                    <a:prstDash val="solid"/>
                    <a:round/>
                    <a:headEnd type="none" w="med" len="med"/>
                    <a:tailEnd type="none" w="med" len="med"/>
                  </a:ln>
                </p:spPr>
                <p:txBody>
                  <a:bodyPr/>
                  <a:p>
                    <a:endParaRPr lang="zh-CN" altLang="en-US"/>
                  </a:p>
                </p:txBody>
              </p:sp>
              <p:sp>
                <p:nvSpPr>
                  <p:cNvPr id="79060" name="直接连接符 28748"/>
                  <p:cNvSpPr/>
                  <p:nvPr/>
                </p:nvSpPr>
                <p:spPr>
                  <a:xfrm>
                    <a:off x="0" y="71"/>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61" name="直接连接符 28749"/>
                  <p:cNvSpPr/>
                  <p:nvPr/>
                </p:nvSpPr>
                <p:spPr>
                  <a:xfrm>
                    <a:off x="0" y="145"/>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62" name="直接连接符 28750"/>
                  <p:cNvSpPr/>
                  <p:nvPr/>
                </p:nvSpPr>
                <p:spPr>
                  <a:xfrm>
                    <a:off x="0" y="219"/>
                    <a:ext cx="392" cy="10"/>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63" name="直接连接符 28751"/>
                  <p:cNvSpPr/>
                  <p:nvPr/>
                </p:nvSpPr>
                <p:spPr>
                  <a:xfrm>
                    <a:off x="0" y="293"/>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64" name="直接连接符 28752"/>
                  <p:cNvSpPr/>
                  <p:nvPr/>
                </p:nvSpPr>
                <p:spPr>
                  <a:xfrm>
                    <a:off x="0" y="367"/>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65" name="直接连接符 28753"/>
                  <p:cNvSpPr/>
                  <p:nvPr/>
                </p:nvSpPr>
                <p:spPr>
                  <a:xfrm>
                    <a:off x="0" y="441"/>
                    <a:ext cx="392" cy="11"/>
                  </a:xfrm>
                  <a:prstGeom prst="line">
                    <a:avLst/>
                  </a:prstGeom>
                  <a:ln w="127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9066" name="矩形 28754"/>
                <p:cNvSpPr/>
                <p:nvPr/>
              </p:nvSpPr>
              <p:spPr>
                <a:xfrm>
                  <a:off x="999" y="370"/>
                  <a:ext cx="414"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67" name="矩形 28755"/>
                <p:cNvSpPr/>
                <p:nvPr/>
              </p:nvSpPr>
              <p:spPr>
                <a:xfrm>
                  <a:off x="842" y="370"/>
                  <a:ext cx="148" cy="234"/>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68" name="矩形 28756"/>
                <p:cNvSpPr/>
                <p:nvPr/>
              </p:nvSpPr>
              <p:spPr>
                <a:xfrm>
                  <a:off x="1413" y="369"/>
                  <a:ext cx="148" cy="235"/>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sp>
              <p:nvSpPr>
                <p:cNvPr id="79069" name="矩形 28757"/>
                <p:cNvSpPr/>
                <p:nvPr/>
              </p:nvSpPr>
              <p:spPr>
                <a:xfrm>
                  <a:off x="713" y="604"/>
                  <a:ext cx="975" cy="119"/>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sp>
            <p:nvSpPr>
              <p:cNvPr id="79070" name="矩形 28758"/>
              <p:cNvSpPr/>
              <p:nvPr/>
            </p:nvSpPr>
            <p:spPr>
              <a:xfrm>
                <a:off x="93" y="509"/>
                <a:ext cx="2355" cy="167"/>
              </a:xfrm>
              <a:prstGeom prst="rect">
                <a:avLst/>
              </a:prstGeom>
              <a:solidFill>
                <a:srgbClr val="FF3300"/>
              </a:solidFill>
              <a:ln w="9525" cap="flat" cmpd="sng">
                <a:solidFill>
                  <a:schemeClr val="tx1"/>
                </a:solidFill>
                <a:prstDash val="solid"/>
                <a:miter/>
                <a:headEnd type="none" w="med" len="med"/>
                <a:tailEnd type="none" w="med" len="med"/>
              </a:ln>
            </p:spPr>
            <p:txBody>
              <a:bodyPr anchor="t"/>
              <a:p>
                <a:endParaRPr lang="zh-CN" altLang="en-US" sz="700">
                  <a:latin typeface="微软雅黑" panose="020B0503020204020204" charset="-122"/>
                  <a:ea typeface="微软雅黑" panose="020B0503020204020204" charset="-122"/>
                </a:endParaRPr>
              </a:p>
            </p:txBody>
          </p:sp>
        </p:grpSp>
        <p:grpSp>
          <p:nvGrpSpPr>
            <p:cNvPr id="428" name="组合 427"/>
            <p:cNvGrpSpPr/>
            <p:nvPr/>
          </p:nvGrpSpPr>
          <p:grpSpPr>
            <a:xfrm>
              <a:off x="9565" y="8235"/>
              <a:ext cx="3503" cy="1783"/>
              <a:chOff x="9564" y="8235"/>
              <a:chExt cx="3503" cy="1782"/>
            </a:xfrm>
          </p:grpSpPr>
          <p:sp>
            <p:nvSpPr>
              <p:cNvPr id="424" name="任意多边形 423"/>
              <p:cNvSpPr/>
              <p:nvPr/>
            </p:nvSpPr>
            <p:spPr>
              <a:xfrm>
                <a:off x="9564" y="8941"/>
                <a:ext cx="85" cy="1077"/>
              </a:xfrm>
              <a:custGeom>
                <a:avLst/>
                <a:gdLst>
                  <a:gd name="connisteX0" fmla="*/ 0 w 236220"/>
                  <a:gd name="connsiteY0" fmla="*/ 0 h 1714500"/>
                  <a:gd name="connisteX1" fmla="*/ 0 w 236220"/>
                  <a:gd name="connsiteY1" fmla="*/ 1424940 h 1714500"/>
                  <a:gd name="connisteX2" fmla="*/ 121920 w 236220"/>
                  <a:gd name="connsiteY2" fmla="*/ 1714500 h 1714500"/>
                  <a:gd name="connisteX3" fmla="*/ 236220 w 236220"/>
                  <a:gd name="connsiteY3" fmla="*/ 1417320 h 1714500"/>
                  <a:gd name="connisteX4" fmla="*/ 236220 w 236220"/>
                  <a:gd name="connsiteY4" fmla="*/ 0 h 1714500"/>
                  <a:gd name="connisteX5" fmla="*/ 0 w 236220"/>
                  <a:gd name="connsiteY5" fmla="*/ 0 h 1714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36220" h="1714500">
                    <a:moveTo>
                      <a:pt x="0" y="0"/>
                    </a:moveTo>
                    <a:lnTo>
                      <a:pt x="0" y="1424940"/>
                    </a:lnTo>
                    <a:lnTo>
                      <a:pt x="121920" y="1714500"/>
                    </a:lnTo>
                    <a:lnTo>
                      <a:pt x="236220" y="1417320"/>
                    </a:lnTo>
                    <a:lnTo>
                      <a:pt x="236220" y="0"/>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25" name="任意多边形 424"/>
              <p:cNvSpPr/>
              <p:nvPr/>
            </p:nvSpPr>
            <p:spPr>
              <a:xfrm>
                <a:off x="12983" y="8895"/>
                <a:ext cx="85" cy="1077"/>
              </a:xfrm>
              <a:custGeom>
                <a:avLst/>
                <a:gdLst>
                  <a:gd name="connisteX0" fmla="*/ 0 w 236220"/>
                  <a:gd name="connsiteY0" fmla="*/ 0 h 1714500"/>
                  <a:gd name="connisteX1" fmla="*/ 0 w 236220"/>
                  <a:gd name="connsiteY1" fmla="*/ 1424940 h 1714500"/>
                  <a:gd name="connisteX2" fmla="*/ 121920 w 236220"/>
                  <a:gd name="connsiteY2" fmla="*/ 1714500 h 1714500"/>
                  <a:gd name="connisteX3" fmla="*/ 236220 w 236220"/>
                  <a:gd name="connsiteY3" fmla="*/ 1417320 h 1714500"/>
                  <a:gd name="connisteX4" fmla="*/ 236220 w 236220"/>
                  <a:gd name="connsiteY4" fmla="*/ 0 h 1714500"/>
                  <a:gd name="connisteX5" fmla="*/ 0 w 236220"/>
                  <a:gd name="connsiteY5" fmla="*/ 0 h 1714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36220" h="1714500">
                    <a:moveTo>
                      <a:pt x="0" y="0"/>
                    </a:moveTo>
                    <a:lnTo>
                      <a:pt x="0" y="1424940"/>
                    </a:lnTo>
                    <a:lnTo>
                      <a:pt x="121920" y="1714500"/>
                    </a:lnTo>
                    <a:lnTo>
                      <a:pt x="236220" y="1417320"/>
                    </a:lnTo>
                    <a:lnTo>
                      <a:pt x="236220" y="0"/>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cxnSp>
            <p:nvCxnSpPr>
              <p:cNvPr id="426" name="直接连接符 425"/>
              <p:cNvCxnSpPr>
                <a:stCxn id="424" idx="4"/>
                <a:endCxn id="425" idx="0"/>
              </p:cNvCxnSpPr>
              <p:nvPr/>
            </p:nvCxnSpPr>
            <p:spPr>
              <a:xfrm flipV="1">
                <a:off x="9649" y="8895"/>
                <a:ext cx="3334" cy="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a:stCxn id="424" idx="4"/>
                <a:endCxn id="425" idx="0"/>
              </p:cNvCxnSpPr>
              <p:nvPr/>
            </p:nvCxnSpPr>
            <p:spPr>
              <a:xfrm>
                <a:off x="12011" y="8235"/>
                <a:ext cx="120" cy="6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5" name="组合 294"/>
            <p:cNvGrpSpPr/>
            <p:nvPr/>
          </p:nvGrpSpPr>
          <p:grpSpPr>
            <a:xfrm>
              <a:off x="9705" y="8560"/>
              <a:ext cx="3210" cy="1413"/>
              <a:chOff x="11594" y="6551"/>
              <a:chExt cx="3209" cy="1412"/>
            </a:xfrm>
          </p:grpSpPr>
          <p:sp>
            <p:nvSpPr>
              <p:cNvPr id="79093" name="直接连接符 28794"/>
              <p:cNvSpPr/>
              <p:nvPr/>
            </p:nvSpPr>
            <p:spPr>
              <a:xfrm>
                <a:off x="11595" y="7961"/>
                <a:ext cx="3208"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94" name="直接连接符 28795"/>
              <p:cNvSpPr/>
              <p:nvPr/>
            </p:nvSpPr>
            <p:spPr>
              <a:xfrm>
                <a:off x="11595" y="7513"/>
                <a:ext cx="3208"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95" name="直接连接符 28796"/>
              <p:cNvSpPr/>
              <p:nvPr/>
            </p:nvSpPr>
            <p:spPr>
              <a:xfrm>
                <a:off x="11595" y="7720"/>
                <a:ext cx="3208"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96" name="直接连接符 28797"/>
              <p:cNvSpPr/>
              <p:nvPr/>
            </p:nvSpPr>
            <p:spPr>
              <a:xfrm flipH="1">
                <a:off x="11594" y="7496"/>
                <a:ext cx="8" cy="465"/>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97" name="直接连接符 28798"/>
              <p:cNvSpPr/>
              <p:nvPr/>
            </p:nvSpPr>
            <p:spPr>
              <a:xfrm flipH="1">
                <a:off x="14795" y="7509"/>
                <a:ext cx="8" cy="453"/>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98" name="直接连接符 28799"/>
              <p:cNvSpPr/>
              <p:nvPr/>
            </p:nvSpPr>
            <p:spPr>
              <a:xfrm flipH="1">
                <a:off x="12198" y="7510"/>
                <a:ext cx="8" cy="451"/>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099" name="直接连接符 28800"/>
              <p:cNvSpPr/>
              <p:nvPr/>
            </p:nvSpPr>
            <p:spPr>
              <a:xfrm flipH="1">
                <a:off x="13287" y="6568"/>
                <a:ext cx="19" cy="1385"/>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0" name="直接连接符 28801"/>
              <p:cNvSpPr/>
              <p:nvPr/>
            </p:nvSpPr>
            <p:spPr>
              <a:xfrm flipH="1">
                <a:off x="14276" y="7509"/>
                <a:ext cx="8" cy="446"/>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1" name="直接连接符 28802"/>
              <p:cNvSpPr/>
              <p:nvPr/>
            </p:nvSpPr>
            <p:spPr>
              <a:xfrm flipH="1">
                <a:off x="12722" y="6553"/>
                <a:ext cx="12" cy="141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2" name="直接连接符 28803"/>
              <p:cNvSpPr/>
              <p:nvPr/>
            </p:nvSpPr>
            <p:spPr>
              <a:xfrm flipH="1">
                <a:off x="13870" y="6551"/>
                <a:ext cx="17" cy="1412"/>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3" name="直接连接符 28804"/>
              <p:cNvSpPr/>
              <p:nvPr/>
            </p:nvSpPr>
            <p:spPr>
              <a:xfrm>
                <a:off x="12726" y="6740"/>
                <a:ext cx="1147"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4" name="直接连接符 28805"/>
              <p:cNvSpPr/>
              <p:nvPr/>
            </p:nvSpPr>
            <p:spPr>
              <a:xfrm>
                <a:off x="12726" y="6932"/>
                <a:ext cx="1147"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5" name="直接连接符 28806"/>
              <p:cNvSpPr/>
              <p:nvPr/>
            </p:nvSpPr>
            <p:spPr>
              <a:xfrm>
                <a:off x="12722" y="7125"/>
                <a:ext cx="1147"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6" name="直接连接符 28807"/>
              <p:cNvSpPr/>
              <p:nvPr/>
            </p:nvSpPr>
            <p:spPr>
              <a:xfrm>
                <a:off x="12726" y="7312"/>
                <a:ext cx="1147"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9107" name="直接连接符 28815"/>
              <p:cNvSpPr/>
              <p:nvPr/>
            </p:nvSpPr>
            <p:spPr>
              <a:xfrm>
                <a:off x="12734" y="6561"/>
                <a:ext cx="1147" cy="0"/>
              </a:xfrm>
              <a:prstGeom prst="line">
                <a:avLst/>
              </a:prstGeom>
              <a:ln w="158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grpSp>
      <p:grpSp>
        <p:nvGrpSpPr>
          <p:cNvPr id="83" name="组合 82"/>
          <p:cNvGrpSpPr/>
          <p:nvPr/>
        </p:nvGrpSpPr>
        <p:grpSpPr>
          <a:xfrm>
            <a:off x="7362825" y="3271838"/>
            <a:ext cx="3603625" cy="2266950"/>
            <a:chOff x="-19" y="8397"/>
            <a:chExt cx="5570" cy="3154"/>
          </a:xfrm>
        </p:grpSpPr>
        <p:sp>
          <p:nvSpPr>
            <p:cNvPr id="314" name="矩形 313"/>
            <p:cNvSpPr/>
            <p:nvPr/>
          </p:nvSpPr>
          <p:spPr>
            <a:xfrm>
              <a:off x="1884" y="8397"/>
              <a:ext cx="3667" cy="786"/>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3</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：浇筑水泥</a:t>
              </a: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放强弱电线路</a:t>
              </a: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回填泥土</a:t>
              </a:r>
              <a:endPar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15" name="直接连接符 314"/>
            <p:cNvCxnSpPr>
              <a:stCxn id="424" idx="4"/>
              <a:endCxn id="425" idx="0"/>
            </p:cNvCxnSpPr>
            <p:nvPr/>
          </p:nvCxnSpPr>
          <p:spPr>
            <a:xfrm flipV="1">
              <a:off x="-19" y="8790"/>
              <a:ext cx="1903" cy="2761"/>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grpSp>
        <p:nvGrpSpPr>
          <p:cNvPr id="85" name="组合 84"/>
          <p:cNvGrpSpPr/>
          <p:nvPr/>
        </p:nvGrpSpPr>
        <p:grpSpPr>
          <a:xfrm>
            <a:off x="7502525" y="3971925"/>
            <a:ext cx="3463925" cy="1854200"/>
            <a:chOff x="214" y="5966"/>
            <a:chExt cx="5456" cy="2921"/>
          </a:xfrm>
        </p:grpSpPr>
        <p:sp>
          <p:nvSpPr>
            <p:cNvPr id="86" name="矩形 85"/>
            <p:cNvSpPr/>
            <p:nvPr/>
          </p:nvSpPr>
          <p:spPr>
            <a:xfrm>
              <a:off x="1961" y="5966"/>
              <a:ext cx="3709" cy="596"/>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2</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：钢筋笼</a:t>
              </a: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地基法兰</a:t>
              </a: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防雷针</a:t>
              </a:r>
              <a:endPar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87" name="直接连接符 86"/>
            <p:cNvCxnSpPr>
              <a:stCxn id="424" idx="4"/>
              <a:endCxn id="86" idx="1"/>
            </p:cNvCxnSpPr>
            <p:nvPr/>
          </p:nvCxnSpPr>
          <p:spPr>
            <a:xfrm flipV="1">
              <a:off x="214" y="6264"/>
              <a:ext cx="1747" cy="2623"/>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7877175" y="4508500"/>
            <a:ext cx="3089275" cy="1262063"/>
            <a:chOff x="746" y="1920"/>
            <a:chExt cx="4864" cy="1988"/>
          </a:xfrm>
        </p:grpSpPr>
        <p:cxnSp>
          <p:nvCxnSpPr>
            <p:cNvPr id="309" name="直接连接符 308"/>
            <p:cNvCxnSpPr>
              <a:stCxn id="424" idx="4"/>
              <a:endCxn id="310" idx="1"/>
            </p:cNvCxnSpPr>
            <p:nvPr/>
          </p:nvCxnSpPr>
          <p:spPr>
            <a:xfrm flipV="1">
              <a:off x="746" y="2215"/>
              <a:ext cx="1155" cy="1693"/>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10" name="矩形 309"/>
            <p:cNvSpPr/>
            <p:nvPr/>
          </p:nvSpPr>
          <p:spPr>
            <a:xfrm>
              <a:off x="1901" y="1920"/>
              <a:ext cx="3709" cy="589"/>
            </a:xfrm>
            <a:prstGeom prst="rect">
              <a:avLst/>
            </a:prstGeom>
            <a:no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lnSpc>
                  <a:spcPct val="100000"/>
                </a:lnSpc>
              </a:pPr>
              <a:r>
                <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1</a:t>
              </a:r>
              <a:r>
                <a:rPr kumimoji="1" lang="zh-CN" altLang="en-US"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：根据图纸 开挖基坑</a:t>
              </a:r>
              <a:endParaRPr kumimoji="1" lang="en-US" altLang="zh-CN" sz="1200" b="1" strike="noStrike" noProof="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296" name="组合 27814"/>
          <p:cNvGrpSpPr/>
          <p:nvPr/>
        </p:nvGrpSpPr>
        <p:grpSpPr>
          <a:xfrm>
            <a:off x="6740525" y="4292600"/>
            <a:ext cx="954088" cy="1147763"/>
            <a:chOff x="180" y="-4"/>
            <a:chExt cx="4630" cy="1420"/>
          </a:xfrm>
        </p:grpSpPr>
        <p:sp>
          <p:nvSpPr>
            <p:cNvPr id="79121" name="矩形 27815"/>
            <p:cNvSpPr/>
            <p:nvPr/>
          </p:nvSpPr>
          <p:spPr>
            <a:xfrm flipH="1">
              <a:off x="558" y="0"/>
              <a:ext cx="4117" cy="1416"/>
            </a:xfrm>
            <a:prstGeom prst="rect">
              <a:avLst/>
            </a:prstGeom>
            <a:solidFill>
              <a:srgbClr val="7F7F7F">
                <a:alpha val="76999"/>
              </a:srgbClr>
            </a:solidFill>
            <a:ln w="0" cap="flat" cmpd="sng">
              <a:solidFill>
                <a:schemeClr val="tx1"/>
              </a:solidFill>
              <a:prstDash val="solid"/>
              <a:miter/>
              <a:headEnd type="none" w="med" len="med"/>
              <a:tailEnd type="none" w="med" len="med"/>
            </a:ln>
          </p:spPr>
          <p:txBody>
            <a:bodyPr anchor="t"/>
            <a:p>
              <a:endParaRPr lang="zh-CN" altLang="en-US" sz="900">
                <a:solidFill>
                  <a:schemeClr val="bg1"/>
                </a:solidFill>
                <a:latin typeface="黑体" panose="02010609060101010101" charset="-122"/>
                <a:ea typeface="黑体" panose="02010609060101010101" charset="-122"/>
              </a:endParaRPr>
            </a:p>
          </p:txBody>
        </p:sp>
        <p:sp>
          <p:nvSpPr>
            <p:cNvPr id="79122" name="矩形 27816"/>
            <p:cNvSpPr/>
            <p:nvPr/>
          </p:nvSpPr>
          <p:spPr>
            <a:xfrm flipH="1">
              <a:off x="180" y="0"/>
              <a:ext cx="236" cy="1414"/>
            </a:xfrm>
            <a:prstGeom prst="rect">
              <a:avLst/>
            </a:prstGeom>
            <a:solidFill>
              <a:schemeClr val="bg2"/>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9123" name="矩形 27817"/>
            <p:cNvSpPr/>
            <p:nvPr/>
          </p:nvSpPr>
          <p:spPr>
            <a:xfrm flipH="1">
              <a:off x="416" y="0"/>
              <a:ext cx="150" cy="1414"/>
            </a:xfrm>
            <a:prstGeom prst="rect">
              <a:avLst/>
            </a:prstGeom>
            <a:solidFill>
              <a:srgbClr val="C0C0C0"/>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sp>
          <p:nvSpPr>
            <p:cNvPr id="79124" name="矩形 27819"/>
            <p:cNvSpPr/>
            <p:nvPr/>
          </p:nvSpPr>
          <p:spPr>
            <a:xfrm flipH="1">
              <a:off x="4679" y="-4"/>
              <a:ext cx="131" cy="1420"/>
            </a:xfrm>
            <a:prstGeom prst="rect">
              <a:avLst/>
            </a:prstGeom>
            <a:solidFill>
              <a:srgbClr val="333333"/>
            </a:solidFill>
            <a:ln w="0" cap="flat" cmpd="sng">
              <a:solidFill>
                <a:schemeClr val="tx1"/>
              </a:solidFill>
              <a:prstDash val="solid"/>
              <a:miter/>
              <a:headEnd type="none" w="med" len="med"/>
              <a:tailEnd type="none" w="med" len="med"/>
            </a:ln>
          </p:spPr>
          <p:txBody>
            <a:bodyPr anchor="t"/>
            <a:p>
              <a:endParaRPr lang="zh-CN" altLang="en-US" sz="100">
                <a:latin typeface="Arial" panose="020B0604020202020204" pitchFamily="34" charset="0"/>
                <a:ea typeface="宋体" panose="02010600030101010101" pitchFamily="2" charset="-122"/>
              </a:endParaRPr>
            </a:p>
          </p:txBody>
        </p:sp>
      </p:grpSp>
      <p:sp>
        <p:nvSpPr>
          <p:cNvPr id="3"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sp>
        <p:nvSpPr>
          <p:cNvPr id="3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.实际案例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subTnLst>
                                    <p:set>
                                      <p:cBhvr override="childStyle">
                                        <p:cTn dur="65" fill="hold" display="1" masterRel="nextClick" afterEffect="1"/>
                                        <p:tgtEl>
                                          <p:spTgt spid="8"/>
                                        </p:tgtEl>
                                        <p:attrNameLst>
                                          <p:attrName>style.visibility</p:attrName>
                                        </p:attrNameLst>
                                      </p:cBhvr>
                                      <p:to>
                                        <p:strVal val="hidden"/>
                                      </p:to>
                                    </p:set>
                                  </p:sub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subTnLst>
                                    <p:set>
                                      <p:cBhvr override="childStyle">
                                        <p:cTn dur="65" fill="hold" display="1" masterRel="nextClick" afterEffect="1"/>
                                        <p:tgtEl>
                                          <p:spTgt spid="85"/>
                                        </p:tgtEl>
                                        <p:attrNameLst>
                                          <p:attrName>style.visibility</p:attrName>
                                        </p:attrNameLst>
                                      </p:cBhvr>
                                      <p:to>
                                        <p:strVal val="hidden"/>
                                      </p:to>
                                    </p:set>
                                  </p:sub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787"/>
                                        </p:tgtEl>
                                        <p:attrNameLst>
                                          <p:attrName>style.visibility</p:attrName>
                                        </p:attrNameLst>
                                      </p:cBhvr>
                                      <p:to>
                                        <p:strVal val="visible"/>
                                      </p:to>
                                    </p:set>
                                    <p:animEffect transition="in" filter="fade">
                                      <p:cBhvr>
                                        <p:cTn id="19" dur="500"/>
                                        <p:tgtEl>
                                          <p:spTgt spid="2878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fade">
                                      <p:cBhvr>
                                        <p:cTn id="23" dur="500"/>
                                        <p:tgtEl>
                                          <p:spTgt spid="83"/>
                                        </p:tgtEl>
                                      </p:cBhvr>
                                    </p:animEffect>
                                  </p:childTnLst>
                                  <p:subTnLst>
                                    <p:set>
                                      <p:cBhvr override="childStyle">
                                        <p:cTn dur="65" fill="hold" display="1" masterRel="nextClick" afterEffect="1"/>
                                        <p:tgtEl>
                                          <p:spTgt spid="8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0"/>
                                        </p:tgtEl>
                                        <p:attrNameLst>
                                          <p:attrName>style.visibility</p:attrName>
                                        </p:attrNameLst>
                                      </p:cBhvr>
                                      <p:to>
                                        <p:strVal val="visible"/>
                                      </p:to>
                                    </p:set>
                                    <p:animEffect transition="in" filter="fade">
                                      <p:cBhvr>
                                        <p:cTn id="28" dur="500"/>
                                        <p:tgtEl>
                                          <p:spTgt spid="420"/>
                                        </p:tgtEl>
                                      </p:cBhvr>
                                    </p:animEffect>
                                  </p:childTnLst>
                                </p:cTn>
                              </p:par>
                              <p:par>
                                <p:cTn id="29" presetID="0" presetClass="path" presetSubtype="0" accel="50000" decel="50000" fill="hold" nodeType="withEffect">
                                  <p:stCondLst>
                                    <p:cond delay="0"/>
                                  </p:stCondLst>
                                  <p:childTnLst>
                                    <p:animMotion origin="layout" path="M -0.605417 0.000000 L -0.003854 0.000000 " pathEditMode="relative" rAng="0" ptsTypes="">
                                      <p:cBhvr>
                                        <p:cTn id="30" dur="1000" fill="hold"/>
                                        <p:tgtEl>
                                          <p:spTgt spid="420"/>
                                        </p:tgtEl>
                                        <p:attrNameLst>
                                          <p:attrName>ppt_x</p:attrName>
                                          <p:attrName>ppt_y</p:attrName>
                                        </p:attrNameLst>
                                      </p:cBhvr>
                                      <p:rCtr x="300" y="0"/>
                                    </p:animMotion>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76"/>
                                        </p:tgtEl>
                                        <p:attrNameLst>
                                          <p:attrName>style.visibility</p:attrName>
                                        </p:attrNameLst>
                                      </p:cBhvr>
                                      <p:to>
                                        <p:strVal val="visible"/>
                                      </p:to>
                                    </p:set>
                                    <p:animEffect transition="in" filter="fade">
                                      <p:cBhvr>
                                        <p:cTn id="34" dur="500"/>
                                        <p:tgtEl>
                                          <p:spTgt spid="276"/>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13"/>
                                        </p:tgtEl>
                                        <p:attrNameLst>
                                          <p:attrName>style.visibility</p:attrName>
                                        </p:attrNameLst>
                                      </p:cBhvr>
                                      <p:to>
                                        <p:strVal val="visible"/>
                                      </p:to>
                                    </p:set>
                                    <p:animEffect transition="in" filter="fade">
                                      <p:cBhvr>
                                        <p:cTn id="38" dur="500"/>
                                        <p:tgtEl>
                                          <p:spTgt spid="313"/>
                                        </p:tgtEl>
                                      </p:cBhvr>
                                    </p:animEffect>
                                  </p:childTnLst>
                                  <p:subTnLst>
                                    <p:set>
                                      <p:cBhvr override="childStyle">
                                        <p:cTn dur="65" fill="hold" display="1" masterRel="nextClick" afterEffect="1"/>
                                        <p:tgtEl>
                                          <p:spTgt spid="31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2"/>
                                        </p:tgtEl>
                                        <p:attrNameLst>
                                          <p:attrName>style.visibility</p:attrName>
                                        </p:attrNameLst>
                                      </p:cBhvr>
                                      <p:to>
                                        <p:strVal val="visible"/>
                                      </p:to>
                                    </p:set>
                                    <p:animEffect transition="in" filter="fade">
                                      <p:cBhvr>
                                        <p:cTn id="43" dur="500"/>
                                        <p:tgtEl>
                                          <p:spTgt spid="27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85"/>
                                        </p:tgtEl>
                                        <p:attrNameLst>
                                          <p:attrName>style.visibility</p:attrName>
                                        </p:attrNameLst>
                                      </p:cBhvr>
                                      <p:to>
                                        <p:strVal val="visible"/>
                                      </p:to>
                                    </p:set>
                                    <p:animEffect transition="in" filter="fade">
                                      <p:cBhvr>
                                        <p:cTn id="47" dur="500"/>
                                        <p:tgtEl>
                                          <p:spTgt spid="285"/>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51"/>
                                        </p:tgtEl>
                                        <p:attrNameLst>
                                          <p:attrName>style.visibility</p:attrName>
                                        </p:attrNameLst>
                                      </p:cBhvr>
                                      <p:to>
                                        <p:strVal val="visible"/>
                                      </p:to>
                                    </p:set>
                                    <p:animEffect transition="in" filter="fade">
                                      <p:cBhvr>
                                        <p:cTn id="51" dur="500"/>
                                        <p:tgtEl>
                                          <p:spTgt spid="251"/>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subTnLst>
                                    <p:set>
                                      <p:cBhvr override="childStyle">
                                        <p:cTn dur="65" fill="hold" display="1" masterRel="nextClick" afterEffect="1"/>
                                        <p:tgtEl>
                                          <p:spTgt spid="84"/>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0"/>
                                        </p:tgtEl>
                                        <p:attrNameLst>
                                          <p:attrName>style.visibility</p:attrName>
                                        </p:attrNameLst>
                                      </p:cBhvr>
                                      <p:to>
                                        <p:strVal val="visible"/>
                                      </p:to>
                                    </p:set>
                                    <p:animEffect transition="in" filter="fade">
                                      <p:cBhvr>
                                        <p:cTn id="60" dur="500"/>
                                        <p:tgtEl>
                                          <p:spTgt spid="270"/>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90"/>
                                        </p:tgtEl>
                                        <p:attrNameLst>
                                          <p:attrName>style.visibility</p:attrName>
                                        </p:attrNameLst>
                                      </p:cBhvr>
                                      <p:to>
                                        <p:strVal val="visible"/>
                                      </p:to>
                                    </p:set>
                                    <p:animEffect transition="in" filter="fade">
                                      <p:cBhvr>
                                        <p:cTn id="64" dur="500"/>
                                        <p:tgtEl>
                                          <p:spTgt spid="290"/>
                                        </p:tgtEl>
                                      </p:cBhvr>
                                    </p:animEffect>
                                  </p:childTnLst>
                                  <p:subTnLst>
                                    <p:set>
                                      <p:cBhvr override="childStyle">
                                        <p:cTn dur="65" fill="hold" display="1" masterRel="nextClick" afterEffect="1"/>
                                        <p:tgtEl>
                                          <p:spTgt spid="290"/>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20"/>
                                        </p:tgtEl>
                                      </p:cBhvr>
                                    </p:animEffect>
                                    <p:set>
                                      <p:cBhvr>
                                        <p:cTn id="69" dur="1" fill="hold">
                                          <p:stCondLst>
                                            <p:cond delay="499"/>
                                          </p:stCondLst>
                                        </p:cTn>
                                        <p:tgtEl>
                                          <p:spTgt spid="420"/>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22"/>
                                        </p:tgtEl>
                                        <p:attrNameLst>
                                          <p:attrName>style.visibility</p:attrName>
                                        </p:attrNameLst>
                                      </p:cBhvr>
                                      <p:to>
                                        <p:strVal val="visible"/>
                                      </p:to>
                                    </p:set>
                                    <p:animEffect transition="in" filter="fade">
                                      <p:cBhvr>
                                        <p:cTn id="73" dur="500"/>
                                        <p:tgtEl>
                                          <p:spTgt spid="422"/>
                                        </p:tgtEl>
                                      </p:cBhvr>
                                    </p:animEffect>
                                  </p:childTnLst>
                                </p:cTn>
                              </p:par>
                              <p:par>
                                <p:cTn id="74" presetID="10" presetClass="entr" presetSubtype="0" fill="hold" nodeType="withEffect">
                                  <p:stCondLst>
                                    <p:cond delay="0"/>
                                  </p:stCondLst>
                                  <p:childTnLst>
                                    <p:set>
                                      <p:cBhvr>
                                        <p:cTn id="75" dur="1" fill="hold">
                                          <p:stCondLst>
                                            <p:cond delay="0"/>
                                          </p:stCondLst>
                                        </p:cTn>
                                        <p:tgtEl>
                                          <p:spTgt spid="296"/>
                                        </p:tgtEl>
                                        <p:attrNameLst>
                                          <p:attrName>style.visibility</p:attrName>
                                        </p:attrNameLst>
                                      </p:cBhvr>
                                      <p:to>
                                        <p:strVal val="visible"/>
                                      </p:to>
                                    </p:set>
                                    <p:animEffect transition="in" filter="fade">
                                      <p:cBhvr>
                                        <p:cTn id="76"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79875" name="组合 36"/>
          <p:cNvGrpSpPr/>
          <p:nvPr/>
        </p:nvGrpSpPr>
        <p:grpSpPr>
          <a:xfrm>
            <a:off x="396875" y="352425"/>
            <a:ext cx="11530013" cy="346075"/>
            <a:chOff x="625" y="554"/>
            <a:chExt cx="18157" cy="547"/>
          </a:xfrm>
        </p:grpSpPr>
        <p:grpSp>
          <p:nvGrpSpPr>
            <p:cNvPr id="7987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79881" name="组合 27"/>
            <p:cNvGrpSpPr/>
            <p:nvPr/>
          </p:nvGrpSpPr>
          <p:grpSpPr>
            <a:xfrm>
              <a:off x="625" y="554"/>
              <a:ext cx="2408" cy="425"/>
              <a:chOff x="640" y="554"/>
              <a:chExt cx="2408" cy="425"/>
            </a:xfrm>
          </p:grpSpPr>
          <p:pic>
            <p:nvPicPr>
              <p:cNvPr id="79882"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78976"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grpSp>
        <p:nvGrpSpPr>
          <p:cNvPr id="8" name="组合 3"/>
          <p:cNvGrpSpPr/>
          <p:nvPr/>
        </p:nvGrpSpPr>
        <p:grpSpPr>
          <a:xfrm>
            <a:off x="1312863" y="1554163"/>
            <a:ext cx="9634537" cy="4456112"/>
            <a:chOff x="2647" y="2478"/>
            <a:chExt cx="13309" cy="6155"/>
          </a:xfrm>
        </p:grpSpPr>
        <p:sp>
          <p:nvSpPr>
            <p:cNvPr id="9" name="矩形 19457"/>
            <p:cNvSpPr/>
            <p:nvPr/>
          </p:nvSpPr>
          <p:spPr>
            <a:xfrm>
              <a:off x="2647" y="4594"/>
              <a:ext cx="3230" cy="1709"/>
            </a:xfrm>
            <a:prstGeom prst="rect">
              <a:avLst/>
            </a:prstGeom>
            <a:solidFill>
              <a:srgbClr val="339966"/>
            </a:solidFill>
            <a:ln w="9525">
              <a:noFill/>
            </a:ln>
          </p:spPr>
          <p:txBody>
            <a:bodyPr anchor="t"/>
            <a:p>
              <a:endParaRPr lang="zh-CN" altLang="en-US">
                <a:latin typeface="Calibri" panose="020F0502020204030204" charset="0"/>
                <a:ea typeface="宋体" panose="02010600030101010101" pitchFamily="2" charset="-122"/>
              </a:endParaRPr>
            </a:p>
          </p:txBody>
        </p:sp>
        <p:sp>
          <p:nvSpPr>
            <p:cNvPr id="10" name="矩形 19458"/>
            <p:cNvSpPr/>
            <p:nvPr/>
          </p:nvSpPr>
          <p:spPr>
            <a:xfrm>
              <a:off x="2662" y="2478"/>
              <a:ext cx="3290" cy="1870"/>
            </a:xfrm>
            <a:prstGeom prst="rect">
              <a:avLst/>
            </a:prstGeom>
            <a:solidFill>
              <a:srgbClr val="33CCCC"/>
            </a:solidFill>
            <a:ln w="9525">
              <a:noFill/>
            </a:ln>
          </p:spPr>
          <p:txBody>
            <a:bodyPr anchor="t"/>
            <a:p>
              <a:endParaRPr lang="zh-CN" altLang="en-US">
                <a:latin typeface="Calibri" panose="020F0502020204030204" charset="0"/>
                <a:ea typeface="宋体" panose="02010600030101010101" pitchFamily="2" charset="-122"/>
              </a:endParaRPr>
            </a:p>
          </p:txBody>
        </p:sp>
        <p:sp>
          <p:nvSpPr>
            <p:cNvPr id="11" name="矩形 19459"/>
            <p:cNvSpPr/>
            <p:nvPr/>
          </p:nvSpPr>
          <p:spPr>
            <a:xfrm>
              <a:off x="6164" y="2478"/>
              <a:ext cx="9792" cy="1870"/>
            </a:xfrm>
            <a:prstGeom prst="rect">
              <a:avLst/>
            </a:prstGeom>
            <a:solidFill>
              <a:srgbClr val="33CCCC"/>
            </a:solidFill>
            <a:ln w="9525">
              <a:noFill/>
            </a:ln>
          </p:spPr>
          <p:txBody>
            <a:bodyPr anchor="t"/>
            <a:p>
              <a:endParaRPr lang="zh-CN" altLang="en-US">
                <a:latin typeface="Calibri" panose="020F0502020204030204" charset="0"/>
                <a:ea typeface="宋体" panose="02010600030101010101" pitchFamily="2" charset="-122"/>
              </a:endParaRPr>
            </a:p>
          </p:txBody>
        </p:sp>
        <p:sp>
          <p:nvSpPr>
            <p:cNvPr id="12" name="文本框 19460"/>
            <p:cNvSpPr txBox="1"/>
            <p:nvPr/>
          </p:nvSpPr>
          <p:spPr>
            <a:xfrm>
              <a:off x="3670" y="3363"/>
              <a:ext cx="1742" cy="408"/>
            </a:xfrm>
            <a:prstGeom prst="rect">
              <a:avLst/>
            </a:prstGeom>
            <a:noFill/>
            <a:ln w="9525">
              <a:noFill/>
            </a:ln>
          </p:spPr>
          <p:txBody>
            <a:bodyPr lIns="80576" tIns="40288" rIns="80576" bIns="40288" anchor="ctr">
              <a:spAutoFit/>
            </a:bodyPr>
            <a:p>
              <a:pPr algn="ctr"/>
              <a:r>
                <a:rPr lang="zh-CN" altLang="en-US" sz="1400" dirty="0">
                  <a:solidFill>
                    <a:schemeClr val="bg1"/>
                  </a:solidFill>
                  <a:latin typeface="微软雅黑" panose="020B0503020204020204" charset="-122"/>
                  <a:ea typeface="微软雅黑" panose="020B0503020204020204" charset="-122"/>
                </a:rPr>
                <a:t>保养：</a:t>
              </a:r>
              <a:endParaRPr lang="zh-CN" altLang="en-US" sz="1400" dirty="0">
                <a:solidFill>
                  <a:schemeClr val="bg1"/>
                </a:solidFill>
                <a:latin typeface="微软雅黑" panose="020B0503020204020204" charset="-122"/>
                <a:ea typeface="微软雅黑" panose="020B0503020204020204" charset="-122"/>
              </a:endParaRPr>
            </a:p>
          </p:txBody>
        </p:sp>
        <p:sp>
          <p:nvSpPr>
            <p:cNvPr id="13" name="文本框 19461"/>
            <p:cNvSpPr txBox="1"/>
            <p:nvPr/>
          </p:nvSpPr>
          <p:spPr>
            <a:xfrm>
              <a:off x="7479" y="3254"/>
              <a:ext cx="6885" cy="705"/>
            </a:xfrm>
            <a:prstGeom prst="rect">
              <a:avLst/>
            </a:prstGeom>
            <a:noFill/>
            <a:ln w="9525">
              <a:noFill/>
            </a:ln>
          </p:spPr>
          <p:txBody>
            <a:bodyPr lIns="80576" tIns="40288" rIns="80576" bIns="40288" anchor="ctr">
              <a:spAutoFit/>
            </a:bodyPr>
            <a:p>
              <a:pPr algn="ctr"/>
              <a:r>
                <a:rPr lang="zh-CN" altLang="en-US" sz="1400" dirty="0">
                  <a:solidFill>
                    <a:schemeClr val="bg1"/>
                  </a:solidFill>
                  <a:latin typeface="微软雅黑" panose="020B0503020204020204" charset="-122"/>
                  <a:ea typeface="微软雅黑" panose="020B0503020204020204" charset="-122"/>
                </a:rPr>
                <a:t>设备免费维护一年，一年后以维保协议为准，每年三次例行清洁、保养、安全检查</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14" name="矩形 19462"/>
            <p:cNvSpPr/>
            <p:nvPr/>
          </p:nvSpPr>
          <p:spPr>
            <a:xfrm>
              <a:off x="6148" y="4672"/>
              <a:ext cx="9793" cy="1709"/>
            </a:xfrm>
            <a:prstGeom prst="rect">
              <a:avLst/>
            </a:prstGeom>
            <a:solidFill>
              <a:srgbClr val="339966"/>
            </a:solidFill>
            <a:ln w="9525">
              <a:noFill/>
            </a:ln>
          </p:spPr>
          <p:txBody>
            <a:bodyPr anchor="t"/>
            <a:p>
              <a:endParaRPr lang="zh-CN" altLang="en-US">
                <a:latin typeface="Calibri" panose="020F0502020204030204" charset="0"/>
                <a:ea typeface="宋体" panose="02010600030101010101" pitchFamily="2" charset="-122"/>
              </a:endParaRPr>
            </a:p>
          </p:txBody>
        </p:sp>
        <p:sp>
          <p:nvSpPr>
            <p:cNvPr id="15" name="文本框 19463"/>
            <p:cNvSpPr txBox="1"/>
            <p:nvPr/>
          </p:nvSpPr>
          <p:spPr>
            <a:xfrm>
              <a:off x="3670" y="5197"/>
              <a:ext cx="1896" cy="408"/>
            </a:xfrm>
            <a:prstGeom prst="rect">
              <a:avLst/>
            </a:prstGeom>
            <a:noFill/>
            <a:ln w="9525">
              <a:noFill/>
            </a:ln>
          </p:spPr>
          <p:txBody>
            <a:bodyPr wrap="square" lIns="80576" tIns="40288" rIns="80576" bIns="40288" anchor="ctr">
              <a:spAutoFit/>
            </a:bodyPr>
            <a:p>
              <a:pPr algn="ctr"/>
              <a:r>
                <a:rPr lang="zh-CN" altLang="en-US" sz="1400" dirty="0">
                  <a:solidFill>
                    <a:schemeClr val="bg1"/>
                  </a:solidFill>
                  <a:latin typeface="微软雅黑" panose="020B0503020204020204" charset="-122"/>
                  <a:ea typeface="微软雅黑" panose="020B0503020204020204" charset="-122"/>
                </a:rPr>
                <a:t>维修：</a:t>
              </a:r>
              <a:endParaRPr lang="zh-CN" altLang="en-US" sz="1400" dirty="0">
                <a:solidFill>
                  <a:schemeClr val="bg1"/>
                </a:solidFill>
                <a:latin typeface="微软雅黑" panose="020B0503020204020204" charset="-122"/>
                <a:ea typeface="微软雅黑" panose="020B0503020204020204" charset="-122"/>
              </a:endParaRPr>
            </a:p>
          </p:txBody>
        </p:sp>
        <p:sp>
          <p:nvSpPr>
            <p:cNvPr id="16" name="文本框 19464"/>
            <p:cNvSpPr txBox="1"/>
            <p:nvPr/>
          </p:nvSpPr>
          <p:spPr>
            <a:xfrm>
              <a:off x="6347" y="5095"/>
              <a:ext cx="8220" cy="705"/>
            </a:xfrm>
            <a:prstGeom prst="rect">
              <a:avLst/>
            </a:prstGeom>
            <a:noFill/>
            <a:ln w="9525">
              <a:noFill/>
            </a:ln>
          </p:spPr>
          <p:txBody>
            <a:bodyPr wrap="square" lIns="80576" tIns="40288" rIns="80576" bIns="40288" anchor="ctr">
              <a:spAutoFit/>
            </a:bodyPr>
            <a:p>
              <a:pPr algn="ctr"/>
              <a:r>
                <a:rPr lang="en-US" altLang="zh-CN" sz="1400">
                  <a:solidFill>
                    <a:schemeClr val="bg1"/>
                  </a:solidFill>
                  <a:latin typeface="微软雅黑" panose="020B0503020204020204" charset="-122"/>
                  <a:ea typeface="微软雅黑" panose="020B0503020204020204" charset="-122"/>
                </a:rPr>
                <a:t>24</a:t>
              </a:r>
              <a:r>
                <a:rPr lang="zh-CN" altLang="en-US" sz="1400" dirty="0">
                  <a:solidFill>
                    <a:schemeClr val="bg1"/>
                  </a:solidFill>
                  <a:latin typeface="微软雅黑" panose="020B0503020204020204" charset="-122"/>
                  <a:ea typeface="微软雅黑" panose="020B0503020204020204" charset="-122"/>
                </a:rPr>
                <a:t>小时报修电话</a:t>
              </a:r>
              <a:endParaRPr lang="zh-CN" altLang="en-US" sz="1400" dirty="0">
                <a:solidFill>
                  <a:schemeClr val="bg1"/>
                </a:solidFill>
                <a:latin typeface="微软雅黑" panose="020B0503020204020204" charset="-122"/>
                <a:ea typeface="微软雅黑" panose="020B0503020204020204" charset="-122"/>
              </a:endParaRPr>
            </a:p>
            <a:p>
              <a:pPr algn="ctr"/>
              <a:r>
                <a:rPr lang="zh-CN" altLang="en-US" sz="1400" dirty="0">
                  <a:solidFill>
                    <a:schemeClr val="bg1"/>
                  </a:solidFill>
                  <a:latin typeface="微软雅黑" panose="020B0503020204020204" charset="-122"/>
                  <a:ea typeface="微软雅黑" panose="020B0503020204020204" charset="-122"/>
                </a:rPr>
                <a:t>并设立三级响应</a:t>
              </a:r>
              <a:endParaRPr lang="zh-CN" altLang="en-US" sz="1400" dirty="0">
                <a:solidFill>
                  <a:schemeClr val="bg1"/>
                </a:solidFill>
                <a:latin typeface="Arial" panose="020B0604020202020204" pitchFamily="34" charset="0"/>
                <a:ea typeface="宋体" panose="02010600030101010101" pitchFamily="2" charset="-122"/>
              </a:endParaRPr>
            </a:p>
          </p:txBody>
        </p:sp>
        <p:grpSp>
          <p:nvGrpSpPr>
            <p:cNvPr id="17" name="组合 19465"/>
            <p:cNvGrpSpPr/>
            <p:nvPr/>
          </p:nvGrpSpPr>
          <p:grpSpPr>
            <a:xfrm>
              <a:off x="2647" y="6633"/>
              <a:ext cx="13293" cy="2000"/>
              <a:chOff x="0" y="0"/>
              <a:chExt cx="10968" cy="1650"/>
            </a:xfrm>
          </p:grpSpPr>
          <p:sp>
            <p:nvSpPr>
              <p:cNvPr id="18" name="矩形 19466"/>
              <p:cNvSpPr/>
              <p:nvPr/>
            </p:nvSpPr>
            <p:spPr>
              <a:xfrm>
                <a:off x="0" y="0"/>
                <a:ext cx="5430" cy="1650"/>
              </a:xfrm>
              <a:prstGeom prst="rect">
                <a:avLst/>
              </a:prstGeom>
              <a:solidFill>
                <a:srgbClr val="FF0000"/>
              </a:solidFill>
              <a:ln w="9525">
                <a:noFill/>
              </a:ln>
            </p:spPr>
            <p:txBody>
              <a:bodyPr anchor="t"/>
              <a:p>
                <a:endParaRPr lang="zh-CN" altLang="en-US">
                  <a:latin typeface="Calibri" panose="020F0502020204030204" charset="0"/>
                  <a:ea typeface="宋体" panose="02010600030101010101" pitchFamily="2" charset="-122"/>
                </a:endParaRPr>
              </a:p>
            </p:txBody>
          </p:sp>
          <p:sp>
            <p:nvSpPr>
              <p:cNvPr id="19" name="矩形 19467"/>
              <p:cNvSpPr/>
              <p:nvPr/>
            </p:nvSpPr>
            <p:spPr>
              <a:xfrm>
                <a:off x="5580" y="0"/>
                <a:ext cx="3105" cy="1648"/>
              </a:xfrm>
              <a:prstGeom prst="rect">
                <a:avLst/>
              </a:prstGeom>
              <a:solidFill>
                <a:srgbClr val="993300"/>
              </a:solidFill>
              <a:ln w="9525">
                <a:noFill/>
              </a:ln>
            </p:spPr>
            <p:txBody>
              <a:bodyPr anchor="t"/>
              <a:p>
                <a:endParaRPr lang="zh-CN" altLang="en-US">
                  <a:latin typeface="Calibri" panose="020F0502020204030204" charset="0"/>
                  <a:ea typeface="宋体" panose="02010600030101010101" pitchFamily="2" charset="-122"/>
                </a:endParaRPr>
              </a:p>
            </p:txBody>
          </p:sp>
          <p:sp>
            <p:nvSpPr>
              <p:cNvPr id="20" name="矩形 19468"/>
              <p:cNvSpPr/>
              <p:nvPr/>
            </p:nvSpPr>
            <p:spPr>
              <a:xfrm>
                <a:off x="8825" y="0"/>
                <a:ext cx="2143" cy="1645"/>
              </a:xfrm>
              <a:prstGeom prst="rect">
                <a:avLst/>
              </a:prstGeom>
              <a:solidFill>
                <a:srgbClr val="FF6600"/>
              </a:solidFill>
              <a:ln w="9525">
                <a:noFill/>
              </a:ln>
            </p:spPr>
            <p:txBody>
              <a:bodyPr anchor="t"/>
              <a:p>
                <a:endParaRPr lang="zh-CN" altLang="en-US">
                  <a:latin typeface="Calibri" panose="020F0502020204030204" charset="0"/>
                  <a:ea typeface="宋体" panose="02010600030101010101" pitchFamily="2" charset="-122"/>
                </a:endParaRPr>
              </a:p>
            </p:txBody>
          </p:sp>
          <p:sp>
            <p:nvSpPr>
              <p:cNvPr id="21" name="文本框 19469"/>
              <p:cNvSpPr txBox="1"/>
              <p:nvPr/>
            </p:nvSpPr>
            <p:spPr>
              <a:xfrm>
                <a:off x="8969" y="478"/>
                <a:ext cx="1855" cy="582"/>
              </a:xfrm>
              <a:prstGeom prst="rect">
                <a:avLst/>
              </a:prstGeom>
              <a:noFill/>
              <a:ln w="9525">
                <a:noFill/>
              </a:ln>
            </p:spPr>
            <p:txBody>
              <a:bodyPr lIns="80576" tIns="40288" rIns="80576" bIns="40288" anchor="ctr">
                <a:spAutoFit/>
              </a:bodyPr>
              <a:p>
                <a:pPr algn="ctr"/>
                <a:r>
                  <a:rPr lang="zh-CN" altLang="en-US" sz="1400" dirty="0">
                    <a:solidFill>
                      <a:schemeClr val="bg1"/>
                    </a:solidFill>
                    <a:latin typeface="微软雅黑" panose="020B0503020204020204" charset="-122"/>
                    <a:ea typeface="微软雅黑" panose="020B0503020204020204" charset="-122"/>
                  </a:rPr>
                  <a:t>现场安装调试</a:t>
                </a:r>
                <a:endParaRPr lang="zh-CN" altLang="en-US" sz="1400" dirty="0">
                  <a:solidFill>
                    <a:schemeClr val="bg1"/>
                  </a:solidFill>
                  <a:latin typeface="微软雅黑" panose="020B0503020204020204" charset="-122"/>
                  <a:ea typeface="微软雅黑" panose="020B0503020204020204" charset="-122"/>
                </a:endParaRPr>
              </a:p>
              <a:p>
                <a:pPr algn="ctr"/>
                <a:r>
                  <a:rPr lang="en-US" altLang="zh-CN" sz="1400" b="1" dirty="0">
                    <a:solidFill>
                      <a:schemeClr val="bg1"/>
                    </a:solidFill>
                    <a:latin typeface="微软雅黑" panose="020B0503020204020204" charset="-122"/>
                    <a:ea typeface="微软雅黑" panose="020B0503020204020204" charset="-122"/>
                  </a:rPr>
                  <a:t>7-12</a:t>
                </a:r>
                <a:r>
                  <a:rPr lang="zh-CN" altLang="en-US" sz="1400" b="1" dirty="0">
                    <a:solidFill>
                      <a:schemeClr val="bg1"/>
                    </a:solidFill>
                    <a:latin typeface="微软雅黑" panose="020B0503020204020204" charset="-122"/>
                    <a:ea typeface="微软雅黑" panose="020B0503020204020204" charset="-122"/>
                  </a:rPr>
                  <a:t>天</a:t>
                </a:r>
                <a:endParaRPr lang="zh-CN" altLang="en-US" sz="1400" b="1" dirty="0">
                  <a:solidFill>
                    <a:schemeClr val="bg1"/>
                  </a:solidFill>
                  <a:latin typeface="微软雅黑" panose="020B0503020204020204" charset="-122"/>
                  <a:ea typeface="微软雅黑" panose="020B0503020204020204" charset="-122"/>
                </a:endParaRPr>
              </a:p>
            </p:txBody>
          </p:sp>
          <p:sp>
            <p:nvSpPr>
              <p:cNvPr id="22" name="文本框 19470"/>
              <p:cNvSpPr txBox="1"/>
              <p:nvPr/>
            </p:nvSpPr>
            <p:spPr>
              <a:xfrm>
                <a:off x="1372" y="478"/>
                <a:ext cx="2615" cy="582"/>
              </a:xfrm>
              <a:prstGeom prst="rect">
                <a:avLst/>
              </a:prstGeom>
              <a:noFill/>
              <a:ln w="9525">
                <a:noFill/>
              </a:ln>
            </p:spPr>
            <p:txBody>
              <a:bodyPr lIns="80576" tIns="40288" rIns="80576" bIns="40288" anchor="ctr">
                <a:spAutoFit/>
              </a:bodyPr>
              <a:p>
                <a:pPr algn="ctr"/>
                <a:r>
                  <a:rPr lang="zh-CN" altLang="en-US" sz="1400" dirty="0">
                    <a:solidFill>
                      <a:schemeClr val="bg1"/>
                    </a:solidFill>
                    <a:latin typeface="微软雅黑" panose="020B0503020204020204" charset="-122"/>
                    <a:ea typeface="微软雅黑" panose="020B0503020204020204" charset="-122"/>
                  </a:rPr>
                  <a:t>设计</a:t>
                </a:r>
                <a:endParaRPr lang="zh-CN" altLang="en-US" sz="1400" dirty="0">
                  <a:solidFill>
                    <a:schemeClr val="bg1"/>
                  </a:solidFill>
                  <a:latin typeface="微软雅黑" panose="020B0503020204020204" charset="-122"/>
                  <a:ea typeface="微软雅黑" panose="020B0503020204020204" charset="-122"/>
                </a:endParaRPr>
              </a:p>
              <a:p>
                <a:pPr algn="ctr"/>
                <a:r>
                  <a:rPr lang="en-US" altLang="zh-CN" sz="1400" b="1" dirty="0">
                    <a:solidFill>
                      <a:schemeClr val="bg1"/>
                    </a:solidFill>
                    <a:latin typeface="微软雅黑" panose="020B0503020204020204" charset="-122"/>
                    <a:ea typeface="微软雅黑" panose="020B0503020204020204" charset="-122"/>
                  </a:rPr>
                  <a:t>7-13</a:t>
                </a:r>
                <a:r>
                  <a:rPr lang="zh-CN" altLang="en-US" sz="1400" b="1" dirty="0">
                    <a:solidFill>
                      <a:schemeClr val="bg1"/>
                    </a:solidFill>
                    <a:latin typeface="微软雅黑" panose="020B0503020204020204" charset="-122"/>
                    <a:ea typeface="微软雅黑" panose="020B0503020204020204" charset="-122"/>
                  </a:rPr>
                  <a:t>天</a:t>
                </a:r>
                <a:endParaRPr lang="zh-CN" altLang="en-US" sz="1400" dirty="0">
                  <a:latin typeface="Arial" panose="020B0604020202020204" pitchFamily="34" charset="0"/>
                  <a:ea typeface="宋体" panose="02010600030101010101" pitchFamily="2" charset="-122"/>
                </a:endParaRPr>
              </a:p>
            </p:txBody>
          </p:sp>
          <p:sp>
            <p:nvSpPr>
              <p:cNvPr id="26" name="文本框 19471"/>
              <p:cNvSpPr txBox="1"/>
              <p:nvPr/>
            </p:nvSpPr>
            <p:spPr>
              <a:xfrm>
                <a:off x="5508" y="478"/>
                <a:ext cx="3198" cy="582"/>
              </a:xfrm>
              <a:prstGeom prst="rect">
                <a:avLst/>
              </a:prstGeom>
              <a:noFill/>
              <a:ln w="9525">
                <a:noFill/>
              </a:ln>
            </p:spPr>
            <p:txBody>
              <a:bodyPr lIns="80576" tIns="40288" rIns="80576" bIns="40288" anchor="ctr">
                <a:spAutoFit/>
              </a:bodyPr>
              <a:p>
                <a:pPr algn="ctr"/>
                <a:r>
                  <a:rPr lang="zh-CN" altLang="en-US" sz="1400" dirty="0">
                    <a:solidFill>
                      <a:schemeClr val="bg1"/>
                    </a:solidFill>
                    <a:latin typeface="微软雅黑" panose="020B0503020204020204" charset="-122"/>
                    <a:ea typeface="微软雅黑" panose="020B0503020204020204" charset="-122"/>
                  </a:rPr>
                  <a:t>生产及调试</a:t>
                </a:r>
                <a:endParaRPr lang="zh-CN" altLang="en-US" sz="1400" dirty="0">
                  <a:solidFill>
                    <a:schemeClr val="bg1"/>
                  </a:solidFill>
                  <a:latin typeface="微软雅黑" panose="020B0503020204020204" charset="-122"/>
                  <a:ea typeface="微软雅黑" panose="020B0503020204020204" charset="-122"/>
                </a:endParaRPr>
              </a:p>
              <a:p>
                <a:pPr algn="ctr"/>
                <a:r>
                  <a:rPr lang="en-US" altLang="zh-CN" sz="1400" b="1" dirty="0">
                    <a:solidFill>
                      <a:schemeClr val="bg1"/>
                    </a:solidFill>
                    <a:latin typeface="微软雅黑" panose="020B0503020204020204" charset="-122"/>
                    <a:ea typeface="微软雅黑" panose="020B0503020204020204" charset="-122"/>
                  </a:rPr>
                  <a:t>40-50</a:t>
                </a:r>
                <a:r>
                  <a:rPr lang="zh-CN" altLang="en-US" sz="1400" b="1" dirty="0">
                    <a:solidFill>
                      <a:schemeClr val="bg1"/>
                    </a:solidFill>
                    <a:latin typeface="微软雅黑" panose="020B0503020204020204" charset="-122"/>
                    <a:ea typeface="微软雅黑" panose="020B0503020204020204" charset="-122"/>
                  </a:rPr>
                  <a:t>天</a:t>
                </a:r>
                <a:endParaRPr lang="zh-CN" altLang="en-US" sz="1400" dirty="0">
                  <a:latin typeface="Arial" panose="020B0604020202020204" pitchFamily="34" charset="0"/>
                  <a:ea typeface="宋体" panose="02010600030101010101" pitchFamily="2" charset="-122"/>
                </a:endParaRPr>
              </a:p>
            </p:txBody>
          </p:sp>
        </p:grpSp>
      </p:grpSp>
      <p:sp>
        <p:nvSpPr>
          <p:cNvPr id="2" name="文本框 19"/>
          <p:cNvSpPr txBox="1"/>
          <p:nvPr/>
        </p:nvSpPr>
        <p:spPr>
          <a:xfrm>
            <a:off x="1925955" y="314325"/>
            <a:ext cx="1000315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1.公司介绍&gt;&gt;2.外观方案&gt;&gt;3.尺寸&amp;技术参数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&gt;&gt;5.安装方案&gt;&gt;</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6.售后服务</a:t>
            </a:r>
            <a:endPar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610235" y="934085"/>
            <a:ext cx="4984750" cy="681355"/>
            <a:chOff x="601" y="1471"/>
            <a:chExt cx="7850" cy="1073"/>
          </a:xfrm>
        </p:grpSpPr>
        <p:sp>
          <p:nvSpPr>
            <p:cNvPr id="19" name="文本框 9"/>
            <p:cNvSpPr txBox="1"/>
            <p:nvPr/>
          </p:nvSpPr>
          <p:spPr>
            <a:xfrm>
              <a:off x="2429" y="1471"/>
              <a:ext cx="2848" cy="919"/>
            </a:xfrm>
            <a:prstGeom prst="rect">
              <a:avLst/>
            </a:prstGeom>
            <a:noFill/>
            <a:ln w="9525">
              <a:noFill/>
            </a:ln>
          </p:spPr>
          <p:txBody>
            <a:bodyPr wrap="none" anchor="t">
              <a:spAutoFit/>
            </a:bodyPr>
            <a:p>
              <a:r>
                <a:rPr lang="zh-CN" altLang="en-US" sz="3200">
                  <a:solidFill>
                    <a:schemeClr val="bg2">
                      <a:lumMod val="75000"/>
                    </a:schemeClr>
                  </a:solidFill>
                  <a:latin typeface="微软雅黑" panose="020B0503020204020204" charset="-122"/>
                  <a:ea typeface="微软雅黑" panose="020B0503020204020204" charset="-122"/>
                  <a:sym typeface="Arial" panose="020B0604020202020204" pitchFamily="34" charset="0"/>
                </a:rPr>
                <a:t>谢谢观阅</a:t>
              </a:r>
              <a:endParaRPr lang="zh-CN" altLang="en-US" sz="3200">
                <a:solidFill>
                  <a:schemeClr val="bg2">
                    <a:lumMod val="75000"/>
                  </a:schemeClr>
                </a:solidFill>
                <a:latin typeface="微软雅黑" panose="020B0503020204020204" charset="-122"/>
                <a:ea typeface="微软雅黑" panose="020B0503020204020204" charset="-122"/>
                <a:sym typeface="Arial" panose="020B0604020202020204" pitchFamily="34" charset="0"/>
              </a:endParaRPr>
            </a:p>
          </p:txBody>
        </p:sp>
        <p:pic>
          <p:nvPicPr>
            <p:cNvPr id="20" name="图片 11" descr="LOGO"/>
            <p:cNvPicPr>
              <a:picLocks noChangeAspect="1"/>
            </p:cNvPicPr>
            <p:nvPr/>
          </p:nvPicPr>
          <p:blipFill>
            <a:blip r:embed="rId1"/>
            <a:stretch>
              <a:fillRect/>
            </a:stretch>
          </p:blipFill>
          <p:spPr>
            <a:xfrm>
              <a:off x="1736" y="1649"/>
              <a:ext cx="628" cy="634"/>
            </a:xfrm>
            <a:prstGeom prst="rect">
              <a:avLst/>
            </a:prstGeom>
            <a:noFill/>
            <a:ln w="9525">
              <a:noFill/>
            </a:ln>
          </p:spPr>
        </p:pic>
        <p:sp>
          <p:nvSpPr>
            <p:cNvPr id="21" name="矩形 20"/>
            <p:cNvSpPr/>
            <p:nvPr/>
          </p:nvSpPr>
          <p:spPr>
            <a:xfrm>
              <a:off x="601" y="2426"/>
              <a:ext cx="1938" cy="1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2" name="矩形 21"/>
            <p:cNvSpPr/>
            <p:nvPr/>
          </p:nvSpPr>
          <p:spPr>
            <a:xfrm>
              <a:off x="2568" y="2426"/>
              <a:ext cx="1938" cy="1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 name="矩形 22"/>
            <p:cNvSpPr/>
            <p:nvPr/>
          </p:nvSpPr>
          <p:spPr>
            <a:xfrm>
              <a:off x="4541" y="2426"/>
              <a:ext cx="1938" cy="1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a:off x="6513" y="2426"/>
              <a:ext cx="1938" cy="1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pic>
        <p:nvPicPr>
          <p:cNvPr id="5" name="图片 4" descr="D:\桌面\555.png555"/>
          <p:cNvPicPr>
            <a:picLocks noChangeAspect="1"/>
          </p:cNvPicPr>
          <p:nvPr/>
        </p:nvPicPr>
        <p:blipFill>
          <a:blip r:embed="rId2"/>
          <a:srcRect/>
          <a:stretch>
            <a:fillRect/>
          </a:stretch>
        </p:blipFill>
        <p:spPr>
          <a:xfrm>
            <a:off x="763270" y="3692525"/>
            <a:ext cx="7672705" cy="2868295"/>
          </a:xfrm>
          <a:prstGeom prst="rect">
            <a:avLst/>
          </a:prstGeom>
        </p:spPr>
      </p:pic>
      <p:sp>
        <p:nvSpPr>
          <p:cNvPr id="6" name="文本框 7"/>
          <p:cNvSpPr txBox="1"/>
          <p:nvPr/>
        </p:nvSpPr>
        <p:spPr>
          <a:xfrm>
            <a:off x="899795" y="3416935"/>
            <a:ext cx="1261110" cy="275590"/>
          </a:xfrm>
          <a:prstGeom prst="rect">
            <a:avLst/>
          </a:prstGeom>
          <a:noFill/>
          <a:ln w="9525">
            <a:noFill/>
          </a:ln>
        </p:spPr>
        <p:txBody>
          <a:bodyPr wrap="square" anchor="t">
            <a:spAutoFit/>
          </a:bodyPr>
          <a:p>
            <a:pPr algn="l"/>
            <a:r>
              <a:rPr lang="zh-CN" altLang="en-US" sz="1200" b="1">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rPr>
              <a:t>合作伙伴：</a:t>
            </a:r>
            <a:endParaRPr lang="zh-CN" altLang="en-US" sz="1200" b="1">
              <a:solidFill>
                <a:schemeClr val="tx1">
                  <a:lumMod val="65000"/>
                  <a:lumOff val="35000"/>
                </a:schemeClr>
              </a:solidFill>
              <a:latin typeface="微软雅黑" panose="020B0503020204020204" charset="-122"/>
              <a:ea typeface="微软雅黑" panose="020B0503020204020204" charset="-122"/>
              <a:sym typeface="Arial" panose="020B0604020202020204" pitchFamily="34" charset="0"/>
            </a:endParaRPr>
          </a:p>
        </p:txBody>
      </p:sp>
      <p:pic>
        <p:nvPicPr>
          <p:cNvPr id="7" name="图片 8" descr="微信号"/>
          <p:cNvPicPr>
            <a:picLocks noChangeAspect="1"/>
          </p:cNvPicPr>
          <p:nvPr/>
        </p:nvPicPr>
        <p:blipFill>
          <a:blip r:embed="rId3"/>
          <a:stretch>
            <a:fillRect/>
          </a:stretch>
        </p:blipFill>
        <p:spPr>
          <a:xfrm>
            <a:off x="9949815" y="4662488"/>
            <a:ext cx="1708150" cy="1708150"/>
          </a:xfrm>
          <a:prstGeom prst="rect">
            <a:avLst/>
          </a:prstGeom>
          <a:noFill/>
          <a:ln w="9525">
            <a:noFill/>
          </a:ln>
        </p:spPr>
      </p:pic>
      <p:sp>
        <p:nvSpPr>
          <p:cNvPr id="4" name="文本框 7"/>
          <p:cNvSpPr txBox="1"/>
          <p:nvPr/>
        </p:nvSpPr>
        <p:spPr>
          <a:xfrm>
            <a:off x="9082723" y="3604578"/>
            <a:ext cx="2574925" cy="798830"/>
          </a:xfrm>
          <a:prstGeom prst="rect">
            <a:avLst/>
          </a:prstGeom>
          <a:noFill/>
          <a:ln w="9525">
            <a:noFill/>
          </a:ln>
        </p:spPr>
        <p:txBody>
          <a:bodyPr wrap="square" anchor="t">
            <a:spAutoFit/>
          </a:bodyPr>
          <a:p>
            <a:pPr algn="r"/>
            <a:r>
              <a:rPr lang="zh-CN" altLang="en-US" sz="1200" b="1">
                <a:solidFill>
                  <a:schemeClr val="bg2">
                    <a:lumMod val="75000"/>
                  </a:schemeClr>
                </a:solidFill>
                <a:latin typeface="微软雅黑" panose="020B0503020204020204" charset="-122"/>
                <a:ea typeface="微软雅黑" panose="020B0503020204020204" charset="-122"/>
              </a:rPr>
              <a:t>杭州磐景智造文化创意有限公司</a:t>
            </a:r>
            <a:endParaRPr lang="zh-CN" altLang="en-US" sz="1200" b="1">
              <a:solidFill>
                <a:schemeClr val="bg2">
                  <a:lumMod val="75000"/>
                </a:schemeClr>
              </a:solidFill>
              <a:latin typeface="微软雅黑" panose="020B0503020204020204" charset="-122"/>
              <a:ea typeface="微软雅黑" panose="020B0503020204020204" charset="-122"/>
            </a:endParaRPr>
          </a:p>
          <a:p>
            <a:pPr algn="r"/>
            <a:endParaRPr lang="zh-CN" altLang="en-US" sz="1000">
              <a:solidFill>
                <a:schemeClr val="bg2">
                  <a:lumMod val="75000"/>
                </a:schemeClr>
              </a:solidFill>
              <a:latin typeface="微软雅黑" panose="020B0503020204020204" charset="-122"/>
              <a:ea typeface="微软雅黑" panose="020B0503020204020204" charset="-122"/>
            </a:endParaRPr>
          </a:p>
          <a:p>
            <a:pPr algn="r"/>
            <a:r>
              <a:rPr lang="zh-CN" altLang="en-US" sz="1200">
                <a:solidFill>
                  <a:schemeClr val="bg2">
                    <a:lumMod val="75000"/>
                  </a:schemeClr>
                </a:solidFill>
                <a:latin typeface="微软雅黑" panose="020B0503020204020204" charset="-122"/>
                <a:ea typeface="微软雅黑" panose="020B0503020204020204" charset="-122"/>
              </a:rPr>
              <a:t>地址：杭州市拱墅区祥兴路</a:t>
            </a:r>
            <a:r>
              <a:rPr lang="en-US" altLang="zh-CN" sz="1200">
                <a:solidFill>
                  <a:schemeClr val="bg2">
                    <a:lumMod val="75000"/>
                  </a:schemeClr>
                </a:solidFill>
                <a:latin typeface="微软雅黑" panose="020B0503020204020204" charset="-122"/>
                <a:ea typeface="微软雅黑" panose="020B0503020204020204" charset="-122"/>
              </a:rPr>
              <a:t>18</a:t>
            </a:r>
            <a:r>
              <a:rPr lang="zh-CN" altLang="en-US" sz="1200">
                <a:solidFill>
                  <a:schemeClr val="bg2">
                    <a:lumMod val="75000"/>
                  </a:schemeClr>
                </a:solidFill>
                <a:latin typeface="微软雅黑" panose="020B0503020204020204" charset="-122"/>
                <a:ea typeface="微软雅黑" panose="020B0503020204020204" charset="-122"/>
              </a:rPr>
              <a:t>号</a:t>
            </a:r>
            <a:endParaRPr lang="en-US" altLang="zh-CN" sz="1200">
              <a:solidFill>
                <a:schemeClr val="bg2">
                  <a:lumMod val="75000"/>
                </a:schemeClr>
              </a:solidFill>
              <a:latin typeface="微软雅黑" panose="020B0503020204020204" charset="-122"/>
              <a:ea typeface="微软雅黑" panose="020B0503020204020204" charset="-122"/>
            </a:endParaRPr>
          </a:p>
          <a:p>
            <a:pPr algn="r"/>
            <a:r>
              <a:rPr lang="zh-CN" altLang="en-US" sz="1200">
                <a:solidFill>
                  <a:schemeClr val="bg2">
                    <a:lumMod val="75000"/>
                  </a:schemeClr>
                </a:solidFill>
                <a:latin typeface="微软雅黑" panose="020B0503020204020204" charset="-122"/>
                <a:ea typeface="微软雅黑" panose="020B0503020204020204" charset="-122"/>
              </a:rPr>
              <a:t>官网：</a:t>
            </a:r>
            <a:r>
              <a:rPr lang="en-US" altLang="zh-CN" sz="1200">
                <a:solidFill>
                  <a:schemeClr val="bg2">
                    <a:lumMod val="75000"/>
                  </a:schemeClr>
                </a:solidFill>
                <a:latin typeface="微软雅黑" panose="020B0503020204020204" charset="-122"/>
                <a:ea typeface="微软雅黑" panose="020B0503020204020204" charset="-122"/>
              </a:rPr>
              <a:t>www.pj-link.com</a:t>
            </a:r>
            <a:endParaRPr lang="zh-CN" altLang="en-US" sz="1200">
              <a:solidFill>
                <a:schemeClr val="bg2">
                  <a:lumMod val="75000"/>
                </a:schemeClr>
              </a:solidFill>
              <a:latin typeface="微软雅黑" panose="020B0503020204020204" charset="-122"/>
              <a:ea typeface="微软雅黑" panose="020B0503020204020204" charset="-122"/>
              <a:sym typeface="Arial" panose="020B0604020202020204" pitchFamily="34" charset="0"/>
            </a:endParaRPr>
          </a:p>
        </p:txBody>
      </p:sp>
      <p:pic>
        <p:nvPicPr>
          <p:cNvPr id="3" name="内容占位符 2" descr="D:\桌面\555.png555"/>
          <p:cNvPicPr>
            <a:picLocks noChangeAspect="1"/>
          </p:cNvPicPr>
          <p:nvPr>
            <p:ph/>
          </p:nvPr>
        </p:nvPicPr>
        <p:blipFill>
          <a:blip r:embed="rId4"/>
          <a:srcRect/>
          <a:stretch>
            <a:fillRect/>
          </a:stretch>
        </p:blipFill>
        <p:spPr>
          <a:xfrm>
            <a:off x="610235" y="3796665"/>
            <a:ext cx="7672070" cy="286639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grpSp>
        <p:nvGrpSpPr>
          <p:cNvPr id="3" name="组合 2"/>
          <p:cNvGrpSpPr/>
          <p:nvPr/>
        </p:nvGrpSpPr>
        <p:grpSpPr>
          <a:xfrm>
            <a:off x="1056640" y="826135"/>
            <a:ext cx="9959340" cy="5798185"/>
            <a:chOff x="584" y="1301"/>
            <a:chExt cx="15684" cy="9131"/>
          </a:xfrm>
        </p:grpSpPr>
        <p:pic>
          <p:nvPicPr>
            <p:cNvPr id="11" name="图片 10" descr="6合1（横）_画板 2"/>
            <p:cNvPicPr>
              <a:picLocks noChangeAspect="1"/>
            </p:cNvPicPr>
            <p:nvPr/>
          </p:nvPicPr>
          <p:blipFill>
            <a:blip r:embed="rId2"/>
            <a:srcRect/>
            <a:stretch>
              <a:fillRect/>
            </a:stretch>
          </p:blipFill>
          <p:spPr>
            <a:xfrm>
              <a:off x="2144" y="1924"/>
              <a:ext cx="14125" cy="8509"/>
            </a:xfrm>
            <a:prstGeom prst="rect">
              <a:avLst/>
            </a:prstGeom>
          </p:spPr>
        </p:pic>
        <p:sp>
          <p:nvSpPr>
            <p:cNvPr id="4" name="文本框 3"/>
            <p:cNvSpPr txBox="1"/>
            <p:nvPr/>
          </p:nvSpPr>
          <p:spPr>
            <a:xfrm>
              <a:off x="584" y="1301"/>
              <a:ext cx="15074" cy="725"/>
            </a:xfrm>
            <a:prstGeom prst="rect">
              <a:avLst/>
            </a:prstGeom>
            <a:noFill/>
          </p:spPr>
          <p:txBody>
            <a:bodyPr wrap="square" rtlCol="0">
              <a:spAutoFit/>
            </a:bodyPr>
            <a:p>
              <a:pPr>
                <a:lnSpc>
                  <a:spcPct val="10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我们的成绩单</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rgbClr val="C00000"/>
                  </a:solidFill>
                  <a:latin typeface="微软雅黑" panose="020B0503020204020204" charset="-122"/>
                  <a:ea typeface="微软雅黑" panose="020B0503020204020204" charset="-122"/>
                </a:rPr>
                <a:t> </a:t>
              </a:r>
              <a:r>
                <a:rPr lang="zh-CN" altLang="en-US" sz="2400">
                  <a:solidFill>
                    <a:srgbClr val="C00000"/>
                  </a:solidFill>
                  <a:latin typeface="微软雅黑" panose="020B0503020204020204" charset="-122"/>
                  <a:ea typeface="微软雅黑" panose="020B0503020204020204" charset="-122"/>
                  <a:cs typeface="微软雅黑" panose="020B0503020204020204" charset="-122"/>
                  <a:sym typeface="+mn-ea"/>
                </a:rPr>
                <a:t>布局</a:t>
              </a:r>
              <a:r>
                <a:rPr lang="en-US" altLang="zh-CN" sz="2400">
                  <a:solidFill>
                    <a:srgbClr val="C00000"/>
                  </a:solidFill>
                  <a:latin typeface="微软雅黑" panose="020B0503020204020204" charset="-122"/>
                  <a:ea typeface="微软雅黑" panose="020B0503020204020204" charset="-122"/>
                  <a:cs typeface="微软雅黑" panose="020B0503020204020204" charset="-122"/>
                  <a:sym typeface="+mn-ea"/>
                </a:rPr>
                <a:t>32</a:t>
              </a:r>
              <a:r>
                <a:rPr lang="zh-CN" altLang="en-US" sz="2400">
                  <a:solidFill>
                    <a:srgbClr val="C00000"/>
                  </a:solidFill>
                  <a:latin typeface="微软雅黑" panose="020B0503020204020204" charset="-122"/>
                  <a:ea typeface="微软雅黑" panose="020B0503020204020204" charset="-122"/>
                  <a:cs typeface="微软雅黑" panose="020B0503020204020204" charset="-122"/>
                  <a:sym typeface="+mn-ea"/>
                </a:rPr>
                <a:t>个省份，外销</a:t>
              </a:r>
              <a:r>
                <a:rPr lang="en-US" altLang="zh-CN" sz="2400">
                  <a:solidFill>
                    <a:srgbClr val="C00000"/>
                  </a:solidFill>
                  <a:latin typeface="微软雅黑" panose="020B0503020204020204" charset="-122"/>
                  <a:ea typeface="微软雅黑" panose="020B0503020204020204" charset="-122"/>
                  <a:cs typeface="微软雅黑" panose="020B0503020204020204" charset="-122"/>
                  <a:sym typeface="+mn-ea"/>
                </a:rPr>
                <a:t>9</a:t>
              </a:r>
              <a:r>
                <a:rPr lang="zh-CN" altLang="en-US" sz="2400">
                  <a:solidFill>
                    <a:srgbClr val="C00000"/>
                  </a:solidFill>
                  <a:latin typeface="微软雅黑" panose="020B0503020204020204" charset="-122"/>
                  <a:ea typeface="微软雅黑" panose="020B0503020204020204" charset="-122"/>
                  <a:cs typeface="微软雅黑" panose="020B0503020204020204" charset="-122"/>
                  <a:sym typeface="+mn-ea"/>
                </a:rPr>
                <a:t>个国家，占领</a:t>
              </a:r>
              <a:r>
                <a:rPr lang="en-US" altLang="zh-CN" sz="2400">
                  <a:solidFill>
                    <a:srgbClr val="C00000"/>
                  </a:solidFill>
                  <a:latin typeface="微软雅黑" panose="020B0503020204020204" charset="-122"/>
                  <a:ea typeface="微软雅黑" panose="020B0503020204020204" charset="-122"/>
                  <a:cs typeface="微软雅黑" panose="020B0503020204020204" charset="-122"/>
                  <a:sym typeface="+mn-ea"/>
                </a:rPr>
                <a:t>13</a:t>
              </a:r>
              <a:r>
                <a:rPr lang="zh-CN" altLang="en-US" sz="2400">
                  <a:solidFill>
                    <a:srgbClr val="C00000"/>
                  </a:solidFill>
                  <a:latin typeface="微软雅黑" panose="020B0503020204020204" charset="-122"/>
                  <a:ea typeface="微软雅黑" panose="020B0503020204020204" charset="-122"/>
                  <a:cs typeface="微软雅黑" panose="020B0503020204020204" charset="-122"/>
                  <a:sym typeface="+mn-ea"/>
                </a:rPr>
                <a:t>大铁路局</a:t>
              </a:r>
              <a:endParaRPr lang="zh-CN" altLang="en-US" sz="24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sp>
        <p:nvSpPr>
          <p:cNvPr id="78976"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sp>
        <p:nvSpPr>
          <p:cNvPr id="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.公司介绍</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51" name="组合 36"/>
          <p:cNvGrpSpPr/>
          <p:nvPr/>
        </p:nvGrpSpPr>
        <p:grpSpPr>
          <a:xfrm>
            <a:off x="396875" y="352425"/>
            <a:ext cx="11530013" cy="346075"/>
            <a:chOff x="625" y="554"/>
            <a:chExt cx="18157" cy="547"/>
          </a:xfrm>
        </p:grpSpPr>
        <p:grpSp>
          <p:nvGrpSpPr>
            <p:cNvPr id="27652"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7657" name="组合 27"/>
            <p:cNvGrpSpPr/>
            <p:nvPr/>
          </p:nvGrpSpPr>
          <p:grpSpPr>
            <a:xfrm>
              <a:off x="625" y="554"/>
              <a:ext cx="2408" cy="425"/>
              <a:chOff x="640" y="554"/>
              <a:chExt cx="2408" cy="425"/>
            </a:xfrm>
          </p:grpSpPr>
          <p:pic>
            <p:nvPicPr>
              <p:cNvPr id="27658"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pic>
        <p:nvPicPr>
          <p:cNvPr id="27660" name="图片 11" descr="5合1（横）_画板 3"/>
          <p:cNvPicPr>
            <a:picLocks noChangeAspect="1"/>
          </p:cNvPicPr>
          <p:nvPr/>
        </p:nvPicPr>
        <p:blipFill>
          <a:blip r:embed="rId2"/>
          <a:srcRect/>
          <a:stretch>
            <a:fillRect/>
          </a:stretch>
        </p:blipFill>
        <p:spPr>
          <a:xfrm>
            <a:off x="177800" y="1535113"/>
            <a:ext cx="11791950" cy="4364037"/>
          </a:xfrm>
          <a:prstGeom prst="rect">
            <a:avLst/>
          </a:prstGeom>
          <a:noFill/>
          <a:ln w="9525">
            <a:noFill/>
          </a:ln>
        </p:spPr>
      </p:pic>
      <p:sp>
        <p:nvSpPr>
          <p:cNvPr id="12" name="矩形 11"/>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sp>
        <p:nvSpPr>
          <p:cNvPr id="3"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.公司介绍</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pic>
        <p:nvPicPr>
          <p:cNvPr id="23554" name="图片 2"/>
          <p:cNvPicPr>
            <a:picLocks noGrp="1" noChangeAspect="1"/>
          </p:cNvPicPr>
          <p:nvPr>
            <p:ph idx="1"/>
          </p:nvPr>
        </p:nvPicPr>
        <p:blipFill>
          <a:blip r:embed="rId2">
            <a:clrChange>
              <a:clrFrom>
                <a:srgbClr val="FFFFFF">
                  <a:alpha val="100000"/>
                </a:srgbClr>
              </a:clrFrom>
              <a:clrTo>
                <a:srgbClr val="FFFFFF">
                  <a:alpha val="100000"/>
                  <a:alpha val="0"/>
                </a:srgbClr>
              </a:clrTo>
            </a:clrChange>
          </a:blip>
          <a:srcRect/>
          <a:stretch>
            <a:fillRect/>
          </a:stretch>
        </p:blipFill>
        <p:spPr>
          <a:xfrm>
            <a:off x="1322705" y="621665"/>
            <a:ext cx="9545955" cy="6206490"/>
          </a:xfrm>
        </p:spPr>
      </p:pic>
      <p:sp>
        <p:nvSpPr>
          <p:cNvPr id="78976"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sp>
        <p:nvSpPr>
          <p:cNvPr id="11270"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.公司介绍</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7" name="图片 3" descr="LOGO1-01"/>
          <p:cNvPicPr>
            <a:picLocks noChangeAspect="1"/>
          </p:cNvPicPr>
          <p:nvPr/>
        </p:nvPicPr>
        <p:blipFill>
          <a:blip r:embed="rId1"/>
          <a:stretch>
            <a:fillRect/>
          </a:stretch>
        </p:blipFill>
        <p:spPr>
          <a:xfrm>
            <a:off x="415925" y="344488"/>
            <a:ext cx="1238250" cy="255587"/>
          </a:xfrm>
          <a:prstGeom prst="rect">
            <a:avLst/>
          </a:prstGeom>
          <a:noFill/>
          <a:ln w="9525">
            <a:noFill/>
          </a:ln>
        </p:spPr>
      </p:pic>
      <p:sp>
        <p:nvSpPr>
          <p:cNvPr id="4" name="矩形 3"/>
          <p:cNvSpPr/>
          <p:nvPr/>
        </p:nvSpPr>
        <p:spPr>
          <a:xfrm flipV="1">
            <a:off x="415925" y="661988"/>
            <a:ext cx="1905000" cy="365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0" name="矩形 19"/>
          <p:cNvSpPr/>
          <p:nvPr/>
        </p:nvSpPr>
        <p:spPr>
          <a:xfrm flipV="1">
            <a:off x="2341563" y="661988"/>
            <a:ext cx="3149600" cy="3651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5" name="矩形 4"/>
          <p:cNvSpPr/>
          <p:nvPr/>
        </p:nvSpPr>
        <p:spPr>
          <a:xfrm flipV="1">
            <a:off x="5518150" y="661988"/>
            <a:ext cx="3149600" cy="365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7" name="矩形 6"/>
          <p:cNvSpPr/>
          <p:nvPr/>
        </p:nvSpPr>
        <p:spPr>
          <a:xfrm flipV="1">
            <a:off x="8686800" y="661988"/>
            <a:ext cx="3132138" cy="365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cxnSp>
        <p:nvCxnSpPr>
          <p:cNvPr id="8" name="直接连接符 7"/>
          <p:cNvCxnSpPr/>
          <p:nvPr/>
        </p:nvCxnSpPr>
        <p:spPr>
          <a:xfrm>
            <a:off x="1782763" y="344488"/>
            <a:ext cx="0" cy="269875"/>
          </a:xfrm>
          <a:prstGeom prst="line">
            <a:avLst/>
          </a:prstGeom>
        </p:spPr>
        <p:style>
          <a:lnRef idx="1">
            <a:schemeClr val="accent2"/>
          </a:lnRef>
          <a:fillRef idx="0">
            <a:schemeClr val="accent2"/>
          </a:fillRef>
          <a:effectRef idx="0">
            <a:schemeClr val="accent2"/>
          </a:effectRef>
          <a:fontRef idx="minor">
            <a:schemeClr val="tx1"/>
          </a:fontRef>
        </p:style>
      </p:cxnSp>
      <p:sp>
        <p:nvSpPr>
          <p:cNvPr id="2" name="矩形 1"/>
          <p:cNvSpPr/>
          <p:nvPr/>
        </p:nvSpPr>
        <p:spPr>
          <a:xfrm>
            <a:off x="233363" y="774700"/>
            <a:ext cx="11695113" cy="5802313"/>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 name="文本框 13"/>
          <p:cNvSpPr txBox="1"/>
          <p:nvPr/>
        </p:nvSpPr>
        <p:spPr>
          <a:xfrm>
            <a:off x="8305800" y="6274435"/>
            <a:ext cx="1009650" cy="922020"/>
          </a:xfrm>
          <a:prstGeom prst="rect">
            <a:avLst/>
          </a:prstGeom>
          <a:noFill/>
        </p:spPr>
        <p:txBody>
          <a:bodyPr wrap="square" rtlCol="0">
            <a:spAutoFit/>
          </a:bodyPr>
          <a:p>
            <a:pPr>
              <a:lnSpc>
                <a:spcPct val="150000"/>
              </a:lnSpc>
            </a:pPr>
            <a:r>
              <a:rPr lang="zh-CN" altLang="en-US" b="1" noProof="1">
                <a:effectLst>
                  <a:outerShdw blurRad="38100" dist="38100" dir="2700000" algn="tl">
                    <a:srgbClr val="000000">
                      <a:alpha val="43137"/>
                    </a:srgbClr>
                  </a:outerShdw>
                </a:effectLst>
                <a:latin typeface="微软雅黑" panose="020B0503020204020204" charset="-122"/>
                <a:ea typeface="微软雅黑" panose="020B0503020204020204" charset="-122"/>
              </a:rPr>
              <a:t>改造后</a:t>
            </a:r>
            <a:endParaRPr lang="zh-CN" altLang="en-US" b="1"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nSpc>
                <a:spcPct val="150000"/>
              </a:lnSpc>
            </a:pPr>
            <a:endParaRPr lang="zh-CN" altLang="en-US" b="1"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6" name="文本框 15"/>
          <p:cNvSpPr txBox="1"/>
          <p:nvPr/>
        </p:nvSpPr>
        <p:spPr>
          <a:xfrm>
            <a:off x="2865755" y="6274435"/>
            <a:ext cx="1009650" cy="922020"/>
          </a:xfrm>
          <a:prstGeom prst="rect">
            <a:avLst/>
          </a:prstGeom>
          <a:noFill/>
        </p:spPr>
        <p:txBody>
          <a:bodyPr wrap="square" rtlCol="0">
            <a:spAutoFit/>
          </a:bodyPr>
          <a:p>
            <a:pPr>
              <a:lnSpc>
                <a:spcPct val="150000"/>
              </a:lnSpc>
            </a:pPr>
            <a:r>
              <a:rPr lang="zh-CN" altLang="en-US" b="1" noProof="1">
                <a:effectLst>
                  <a:outerShdw blurRad="38100" dist="38100" dir="2700000" algn="tl">
                    <a:srgbClr val="000000">
                      <a:alpha val="43137"/>
                    </a:srgbClr>
                  </a:outerShdw>
                </a:effectLst>
                <a:latin typeface="微软雅黑" panose="020B0503020204020204" charset="-122"/>
                <a:ea typeface="微软雅黑" panose="020B0503020204020204" charset="-122"/>
              </a:rPr>
              <a:t>改造前</a:t>
            </a:r>
            <a:endParaRPr lang="zh-CN" altLang="en-US" b="1"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nSpc>
                <a:spcPct val="150000"/>
              </a:lnSpc>
            </a:pPr>
            <a:endParaRPr lang="zh-CN" altLang="en-US" b="1"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1270"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2.外观方案</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pic>
        <p:nvPicPr>
          <p:cNvPr id="3" name="图片 2" descr="1"/>
          <p:cNvPicPr>
            <a:picLocks noChangeAspect="1"/>
          </p:cNvPicPr>
          <p:nvPr/>
        </p:nvPicPr>
        <p:blipFill>
          <a:blip r:embed="rId2"/>
          <a:srcRect l="14831" t="15728" r="28491" b="27136"/>
          <a:stretch>
            <a:fillRect/>
          </a:stretch>
        </p:blipFill>
        <p:spPr>
          <a:xfrm>
            <a:off x="6028055" y="2110105"/>
            <a:ext cx="5565140" cy="3740150"/>
          </a:xfrm>
          <a:prstGeom prst="rect">
            <a:avLst/>
          </a:prstGeom>
        </p:spPr>
      </p:pic>
      <p:pic>
        <p:nvPicPr>
          <p:cNvPr id="6" name="图片 5" descr="d:\Users\user\Desktop\效果图(13)\BG.jpgBG"/>
          <p:cNvPicPr>
            <a:picLocks noChangeAspect="1"/>
          </p:cNvPicPr>
          <p:nvPr/>
        </p:nvPicPr>
        <p:blipFill>
          <a:blip r:embed="rId3"/>
          <a:srcRect l="11536" t="16315" r="26997" b="23029"/>
          <a:stretch>
            <a:fillRect/>
          </a:stretch>
        </p:blipFill>
        <p:spPr>
          <a:xfrm>
            <a:off x="136525" y="2109470"/>
            <a:ext cx="5754370" cy="381254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8508365" y="6549390"/>
            <a:ext cx="3561715" cy="245110"/>
          </a:xfrm>
          <a:prstGeom prst="rect">
            <a:avLst/>
          </a:prstGeom>
          <a:noFill/>
        </p:spPr>
        <p:txBody>
          <a:bodyPr wrap="none" rtlCol="0">
            <a:spAutoFit/>
          </a:bodyPr>
          <a:p>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杭州磐景智造文化创意有限公司  全国热线：</a:t>
            </a:r>
            <a:r>
              <a:rPr lang="en-US" altLang="zh-CN" sz="1000">
                <a:solidFill>
                  <a:schemeClr val="bg1">
                    <a:lumMod val="75000"/>
                  </a:schemeClr>
                </a:solidFill>
                <a:latin typeface="微软雅黑" panose="020B0503020204020204" charset="-122"/>
                <a:ea typeface="微软雅黑" panose="020B0503020204020204" charset="-122"/>
                <a:cs typeface="微软雅黑" panose="020B0503020204020204" charset="-122"/>
              </a:rPr>
              <a:t>400-6818-885</a:t>
            </a:r>
            <a:r>
              <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00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cxnSp>
        <p:nvCxnSpPr>
          <p:cNvPr id="15" name="直接连接符 14"/>
          <p:cNvCxnSpPr/>
          <p:nvPr/>
        </p:nvCxnSpPr>
        <p:spPr>
          <a:xfrm flipV="1">
            <a:off x="3426460" y="1021080"/>
            <a:ext cx="2196465" cy="248920"/>
          </a:xfrm>
          <a:prstGeom prst="line">
            <a:avLst/>
          </a:prstGeom>
          <a:ln w="15875">
            <a:solidFill>
              <a:schemeClr val="tx1"/>
            </a:solidFill>
            <a:prstDash val="sysDash"/>
            <a:tailEnd type="oval" w="lg" len="lg"/>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48360" y="844550"/>
            <a:ext cx="2292350" cy="321945"/>
          </a:xfrm>
          <a:prstGeom prst="rect">
            <a:avLst/>
          </a:prstGeom>
          <a:noFill/>
        </p:spPr>
        <p:txBody>
          <a:bodyPr wrap="square" rtlCol="0">
            <a:spAutoFit/>
          </a:bodyPr>
          <a:p>
            <a:pPr algn="l" fontAlgn="auto">
              <a:lnSpc>
                <a:spcPct val="150000"/>
              </a:lnSpc>
            </a:pPr>
            <a:r>
              <a:rPr kumimoji="1"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树脂发光字</a:t>
            </a:r>
            <a:endParaRPr kumimoji="1"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nvPicPr>
        <p:blipFill>
          <a:blip r:embed="rId2"/>
          <a:srcRect/>
          <a:stretch>
            <a:fillRect/>
          </a:stretch>
        </p:blipFill>
        <p:spPr>
          <a:xfrm>
            <a:off x="940435" y="1177290"/>
            <a:ext cx="2372995" cy="1409700"/>
          </a:xfrm>
          <a:prstGeom prst="rect">
            <a:avLst/>
          </a:prstGeom>
        </p:spPr>
      </p:pic>
      <p:sp>
        <p:nvSpPr>
          <p:cNvPr id="35" name="矩形 34"/>
          <p:cNvSpPr/>
          <p:nvPr/>
        </p:nvSpPr>
        <p:spPr>
          <a:xfrm>
            <a:off x="847725" y="865505"/>
            <a:ext cx="2559050" cy="1789430"/>
          </a:xfrm>
          <a:prstGeom prst="rect">
            <a:avLst/>
          </a:prstGeom>
          <a:no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9096375" y="1123315"/>
            <a:ext cx="2524760" cy="982345"/>
          </a:xfrm>
          <a:prstGeom prst="rect">
            <a:avLst/>
          </a:prstGeom>
          <a:noFill/>
          <a:ln w="1905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顶箱</a:t>
            </a:r>
            <a:r>
              <a:rPr kumimoji="1" lang="en-US"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可设为多种形式：</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品牌冠名</a:t>
            </a:r>
            <a:r>
              <a:rPr kumimoji="1" lang="en-US"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可产生价值）</a:t>
            </a:r>
            <a:endPar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钟表冠名（可产生价值）</a:t>
            </a:r>
            <a:endPar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实物模型（可产生价值）</a:t>
            </a:r>
            <a:endPar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灯箱（名称牌、指示牌）</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9" name="组合 18"/>
          <p:cNvGrpSpPr/>
          <p:nvPr/>
        </p:nvGrpSpPr>
        <p:grpSpPr>
          <a:xfrm>
            <a:off x="854075" y="2776220"/>
            <a:ext cx="2569845" cy="1789430"/>
            <a:chOff x="1335" y="4394"/>
            <a:chExt cx="4047" cy="2818"/>
          </a:xfrm>
        </p:grpSpPr>
        <p:sp>
          <p:nvSpPr>
            <p:cNvPr id="16" name="矩形 15"/>
            <p:cNvSpPr/>
            <p:nvPr/>
          </p:nvSpPr>
          <p:spPr>
            <a:xfrm>
              <a:off x="1336" y="4394"/>
              <a:ext cx="4046" cy="2818"/>
            </a:xfrm>
            <a:prstGeom prst="rect">
              <a:avLst/>
            </a:prstGeom>
            <a:no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VCG215a5cdb82b"/>
            <p:cNvPicPr>
              <a:picLocks noChangeAspect="1"/>
            </p:cNvPicPr>
            <p:nvPr/>
          </p:nvPicPr>
          <p:blipFill>
            <a:blip r:embed="rId3"/>
            <a:srcRect/>
            <a:stretch>
              <a:fillRect/>
            </a:stretch>
          </p:blipFill>
          <p:spPr>
            <a:xfrm>
              <a:off x="1481" y="4944"/>
              <a:ext cx="3737" cy="2173"/>
            </a:xfrm>
            <a:prstGeom prst="rect">
              <a:avLst/>
            </a:prstGeom>
          </p:spPr>
        </p:pic>
        <p:sp>
          <p:nvSpPr>
            <p:cNvPr id="18" name="文本框 17"/>
            <p:cNvSpPr txBox="1"/>
            <p:nvPr/>
          </p:nvSpPr>
          <p:spPr>
            <a:xfrm>
              <a:off x="1335" y="4461"/>
              <a:ext cx="1342" cy="386"/>
            </a:xfrm>
            <a:prstGeom prst="rect">
              <a:avLst/>
            </a:prstGeom>
            <a:noFill/>
          </p:spPr>
          <p:txBody>
            <a:bodyPr wrap="none" rtlCol="0" anchor="t">
              <a:spAutoFit/>
            </a:bodyPr>
            <a:p>
              <a:r>
                <a:rPr kumimoji="1" lang="zh-CN" altLang="zh-CN" sz="1000" b="1" dirty="0">
                  <a:latin typeface="微软雅黑" panose="020B0503020204020204" charset="-122"/>
                  <a:ea typeface="微软雅黑" panose="020B0503020204020204" charset="-122"/>
                  <a:cs typeface="微软雅黑" panose="020B0503020204020204" charset="-122"/>
                  <a:sym typeface="+mn-ea"/>
                </a:rPr>
                <a:t>室外</a:t>
              </a:r>
              <a:r>
                <a:rPr kumimoji="1" lang="en-US" altLang="zh-CN" sz="1000" b="1" dirty="0">
                  <a:latin typeface="微软雅黑" panose="020B0503020204020204" charset="-122"/>
                  <a:ea typeface="微软雅黑" panose="020B0503020204020204" charset="-122"/>
                  <a:cs typeface="微软雅黑" panose="020B0503020204020204" charset="-122"/>
                  <a:sym typeface="+mn-ea"/>
                </a:rPr>
                <a:t>P5</a:t>
              </a:r>
              <a:r>
                <a:rPr kumimoji="1" lang="zh-CN" altLang="en-US" sz="1000" b="1" dirty="0">
                  <a:latin typeface="微软雅黑" panose="020B0503020204020204" charset="-122"/>
                  <a:ea typeface="微软雅黑" panose="020B0503020204020204" charset="-122"/>
                  <a:cs typeface="微软雅黑" panose="020B0503020204020204" charset="-122"/>
                  <a:sym typeface="+mn-ea"/>
                </a:rPr>
                <a:t>模组</a:t>
              </a:r>
              <a:endParaRPr kumimoji="1" lang="zh-CN" altLang="en-US" sz="1000" b="1" dirty="0">
                <a:latin typeface="微软雅黑" panose="020B0503020204020204" charset="-122"/>
                <a:ea typeface="微软雅黑" panose="020B0503020204020204" charset="-122"/>
                <a:cs typeface="微软雅黑" panose="020B0503020204020204" charset="-122"/>
                <a:sym typeface="+mn-ea"/>
              </a:endParaRPr>
            </a:p>
          </p:txBody>
        </p:sp>
      </p:grpSp>
      <p:sp>
        <p:nvSpPr>
          <p:cNvPr id="21" name="矩形 20"/>
          <p:cNvSpPr/>
          <p:nvPr/>
        </p:nvSpPr>
        <p:spPr>
          <a:xfrm>
            <a:off x="857250" y="4648200"/>
            <a:ext cx="2569210" cy="1789430"/>
          </a:xfrm>
          <a:prstGeom prst="rect">
            <a:avLst/>
          </a:prstGeom>
          <a:noFill/>
          <a:ln w="158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p:cNvPicPr>
            <a:picLocks noChangeAspect="1"/>
          </p:cNvPicPr>
          <p:nvPr/>
        </p:nvPicPr>
        <p:blipFill>
          <a:blip r:embed="rId4"/>
          <a:srcRect/>
          <a:stretch>
            <a:fillRect/>
          </a:stretch>
        </p:blipFill>
        <p:spPr>
          <a:xfrm>
            <a:off x="930910" y="4975860"/>
            <a:ext cx="2404110" cy="1398270"/>
          </a:xfrm>
          <a:prstGeom prst="rect">
            <a:avLst/>
          </a:prstGeom>
        </p:spPr>
      </p:pic>
      <p:sp>
        <p:nvSpPr>
          <p:cNvPr id="33" name="文本框 32"/>
          <p:cNvSpPr txBox="1"/>
          <p:nvPr/>
        </p:nvSpPr>
        <p:spPr>
          <a:xfrm>
            <a:off x="835660" y="4700270"/>
            <a:ext cx="1529715" cy="245110"/>
          </a:xfrm>
          <a:prstGeom prst="rect">
            <a:avLst/>
          </a:prstGeom>
          <a:noFill/>
        </p:spPr>
        <p:txBody>
          <a:bodyPr wrap="none" rtlCol="0" anchor="t">
            <a:spAutoFit/>
          </a:bodyPr>
          <a:p>
            <a:r>
              <a:rPr lang="en-US" altLang="zh-CN" sz="1000" b="1">
                <a:solidFill>
                  <a:schemeClr val="tx1"/>
                </a:solidFill>
                <a:latin typeface="微软雅黑" panose="020B0503020204020204" charset="-122"/>
                <a:ea typeface="微软雅黑" panose="020B0503020204020204" charset="-122"/>
                <a:sym typeface="+mn-ea"/>
              </a:rPr>
              <a:t>SPCC</a:t>
            </a:r>
            <a:r>
              <a:rPr lang="zh-CN" altLang="en-US" sz="1000" b="1">
                <a:solidFill>
                  <a:schemeClr val="tx1"/>
                </a:solidFill>
                <a:latin typeface="微软雅黑" panose="020B0503020204020204" charset="-122"/>
                <a:ea typeface="微软雅黑" panose="020B0503020204020204" charset="-122"/>
                <a:sym typeface="+mn-ea"/>
              </a:rPr>
              <a:t>强化钢板</a:t>
            </a:r>
            <a:r>
              <a:rPr lang="zh-CN" sz="1000" b="1">
                <a:solidFill>
                  <a:schemeClr val="tx1"/>
                </a:solidFill>
                <a:latin typeface="微软雅黑" panose="020B0503020204020204" charset="-122"/>
                <a:ea typeface="微软雅黑" panose="020B0503020204020204" charset="-122"/>
                <a:sym typeface="+mn-ea"/>
              </a:rPr>
              <a:t>表面喷塑</a:t>
            </a:r>
            <a:endParaRPr lang="zh-CN" sz="1000" b="1">
              <a:solidFill>
                <a:schemeClr val="tx1"/>
              </a:solidFill>
              <a:latin typeface="微软雅黑" panose="020B0503020204020204" charset="-122"/>
              <a:ea typeface="微软雅黑" panose="020B0503020204020204" charset="-122"/>
              <a:sym typeface="+mn-ea"/>
            </a:endParaRPr>
          </a:p>
        </p:txBody>
      </p:sp>
      <p:sp>
        <p:nvSpPr>
          <p:cNvPr id="40" name="矩形 39"/>
          <p:cNvSpPr/>
          <p:nvPr/>
        </p:nvSpPr>
        <p:spPr>
          <a:xfrm>
            <a:off x="9088120" y="2790190"/>
            <a:ext cx="2533015" cy="945515"/>
          </a:xfrm>
          <a:prstGeom prst="rect">
            <a:avLst/>
          </a:prstGeom>
          <a:noFill/>
          <a:ln w="1905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r>
              <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运动层：转动是受播放系统控制和影片内容精准配合，在规定时间转动规定的角度，屏体各层独立，每层魔方柱都可以绕垂直地面中心轴自由转动，且不受圈数及转动方向限制。</a:t>
            </a:r>
            <a:endPar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矩形 33"/>
          <p:cNvSpPr/>
          <p:nvPr/>
        </p:nvSpPr>
        <p:spPr>
          <a:xfrm>
            <a:off x="9092565" y="4348480"/>
            <a:ext cx="2533015" cy="948055"/>
          </a:xfrm>
          <a:prstGeom prst="rect">
            <a:avLst/>
          </a:prstGeom>
          <a:noFill/>
          <a:ln w="1905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r>
              <a:rPr kumimoji="1" lang="zh-CN"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底座</a:t>
            </a:r>
            <a:r>
              <a:rPr kumimoji="1" lang="en-US" altLang="zh-CN"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可设为多种形式：</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品牌冠名（可产生价值）</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灯箱（可产生价值）</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指示系统（场地方需求）</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lvl="0" algn="l"/>
            <a:r>
              <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多种附加装置，形式不限</a:t>
            </a:r>
            <a:endParaRPr kumimoji="1" lang="zh-CN" altLang="en-US" sz="10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9" name="直接连接符 38"/>
          <p:cNvCxnSpPr/>
          <p:nvPr/>
        </p:nvCxnSpPr>
        <p:spPr>
          <a:xfrm>
            <a:off x="6529705" y="1042035"/>
            <a:ext cx="2538730" cy="431800"/>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40" idx="1"/>
          </p:cNvCxnSpPr>
          <p:nvPr/>
        </p:nvCxnSpPr>
        <p:spPr>
          <a:xfrm>
            <a:off x="6369050" y="2268855"/>
            <a:ext cx="2719070" cy="994410"/>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2" name="直接连接符 41"/>
          <p:cNvCxnSpPr>
            <a:endCxn id="34" idx="1"/>
          </p:cNvCxnSpPr>
          <p:nvPr/>
        </p:nvCxnSpPr>
        <p:spPr>
          <a:xfrm>
            <a:off x="6492240" y="4817745"/>
            <a:ext cx="2600325" cy="5080"/>
          </a:xfrm>
          <a:prstGeom prst="line">
            <a:avLst/>
          </a:prstGeom>
          <a:ln w="15875">
            <a:solidFill>
              <a:schemeClr val="tx1"/>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3406775" y="2676525"/>
            <a:ext cx="2102485" cy="893445"/>
          </a:xfrm>
          <a:prstGeom prst="line">
            <a:avLst/>
          </a:prstGeom>
          <a:ln w="15875">
            <a:solidFill>
              <a:schemeClr val="tx1"/>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441700" y="4762500"/>
            <a:ext cx="2105025" cy="489585"/>
          </a:xfrm>
          <a:prstGeom prst="line">
            <a:avLst/>
          </a:prstGeom>
          <a:ln w="15875">
            <a:solidFill>
              <a:schemeClr val="tx1"/>
            </a:solidFill>
            <a:prstDash val="sysDash"/>
            <a:tailEnd type="oval" w="lg" len="lg"/>
          </a:ln>
        </p:spPr>
        <p:style>
          <a:lnRef idx="1">
            <a:schemeClr val="accent1"/>
          </a:lnRef>
          <a:fillRef idx="0">
            <a:schemeClr val="accent1"/>
          </a:fillRef>
          <a:effectRef idx="0">
            <a:schemeClr val="accent1"/>
          </a:effectRef>
          <a:fontRef idx="minor">
            <a:schemeClr val="tx1"/>
          </a:fontRef>
        </p:style>
      </p:cxnSp>
      <p:sp>
        <p:nvSpPr>
          <p:cNvPr id="11270"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2.外观方案</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pic>
        <p:nvPicPr>
          <p:cNvPr id="3" name="图片 2" descr="3"/>
          <p:cNvPicPr>
            <a:picLocks noChangeAspect="1"/>
          </p:cNvPicPr>
          <p:nvPr/>
        </p:nvPicPr>
        <p:blipFill>
          <a:blip r:embed="rId5"/>
          <a:stretch>
            <a:fillRect/>
          </a:stretch>
        </p:blipFill>
        <p:spPr>
          <a:xfrm>
            <a:off x="1270000" y="205740"/>
            <a:ext cx="10058400" cy="67056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sp>
        <p:nvSpPr>
          <p:cNvPr id="11270"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.尺寸&amp;技术参数</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pic>
        <p:nvPicPr>
          <p:cNvPr id="3" name="图片 2" descr="2"/>
          <p:cNvPicPr>
            <a:picLocks noChangeAspect="1"/>
          </p:cNvPicPr>
          <p:nvPr/>
        </p:nvPicPr>
        <p:blipFill>
          <a:blip r:embed="rId2"/>
          <a:srcRect l="39685" t="9061" r="43721" b="9061"/>
          <a:stretch>
            <a:fillRect/>
          </a:stretch>
        </p:blipFill>
        <p:spPr>
          <a:xfrm>
            <a:off x="5067935" y="808990"/>
            <a:ext cx="1524635" cy="5015230"/>
          </a:xfrm>
          <a:prstGeom prst="rect">
            <a:avLst/>
          </a:prstGeom>
        </p:spPr>
      </p:pic>
      <p:pic>
        <p:nvPicPr>
          <p:cNvPr id="5" name="内容占位符 4"/>
          <p:cNvPicPr>
            <a:picLocks noChangeAspect="1"/>
          </p:cNvPicPr>
          <p:nvPr>
            <p:ph/>
          </p:nvPr>
        </p:nvPicPr>
        <p:blipFill>
          <a:blip r:embed="rId3"/>
          <a:stretch>
            <a:fillRect/>
          </a:stretch>
        </p:blipFill>
        <p:spPr>
          <a:xfrm>
            <a:off x="982980" y="5824220"/>
            <a:ext cx="10515600" cy="845820"/>
          </a:xfrm>
          <a:prstGeom prst="rect">
            <a:avLst/>
          </a:prstGeom>
        </p:spPr>
      </p:pic>
      <p:cxnSp>
        <p:nvCxnSpPr>
          <p:cNvPr id="7" name="直接连接符 6"/>
          <p:cNvCxnSpPr/>
          <p:nvPr/>
        </p:nvCxnSpPr>
        <p:spPr>
          <a:xfrm flipH="1">
            <a:off x="4530725" y="914400"/>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530725" y="5737225"/>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4772025" y="914400"/>
            <a:ext cx="0" cy="481965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6467475" y="914400"/>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6467475" y="1327150"/>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6467475" y="1939925"/>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6467475" y="3232785"/>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6467475" y="5734050"/>
            <a:ext cx="71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6781800" y="923925"/>
            <a:ext cx="0" cy="39052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781800" y="1327150"/>
            <a:ext cx="0" cy="60642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010400" y="1333500"/>
            <a:ext cx="3175" cy="188595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010400" y="3232785"/>
            <a:ext cx="0" cy="247269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5305425" y="5219700"/>
            <a:ext cx="1076325"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412230" y="4972050"/>
            <a:ext cx="3175"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5305425" y="4972050"/>
            <a:ext cx="3175"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3845560" y="3002915"/>
            <a:ext cx="685165" cy="398780"/>
          </a:xfrm>
          <a:prstGeom prst="rect">
            <a:avLst/>
          </a:prstGeom>
          <a:noFill/>
        </p:spPr>
        <p:txBody>
          <a:bodyPr wrap="square" rtlCol="0">
            <a:spAutoFit/>
          </a:bodyPr>
          <a:p>
            <a:r>
              <a:rPr lang="zh-CN" altLang="en-US" sz="1000" b="1">
                <a:latin typeface="微软雅黑" panose="020B0503020204020204" charset="-122"/>
                <a:ea typeface="微软雅黑" panose="020B0503020204020204" charset="-122"/>
                <a:cs typeface="微软雅黑" panose="020B0503020204020204" charset="-122"/>
              </a:rPr>
              <a:t>总高：</a:t>
            </a:r>
            <a:r>
              <a:rPr lang="en-US" altLang="zh-CN" sz="1000" b="1">
                <a:latin typeface="微软雅黑" panose="020B0503020204020204" charset="-122"/>
                <a:ea typeface="微软雅黑" panose="020B0503020204020204" charset="-122"/>
                <a:cs typeface="微软雅黑" panose="020B0503020204020204" charset="-122"/>
              </a:rPr>
              <a:t>9.74m</a:t>
            </a:r>
            <a:endParaRPr lang="en-US" altLang="zh-CN" sz="1000" b="1">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5487670" y="5219700"/>
            <a:ext cx="685165" cy="398780"/>
          </a:xfrm>
          <a:prstGeom prst="rect">
            <a:avLst/>
          </a:prstGeom>
          <a:noFill/>
        </p:spPr>
        <p:txBody>
          <a:bodyPr wrap="square" rtlCol="0">
            <a:spAutoFit/>
          </a:bodyPr>
          <a:p>
            <a:r>
              <a:rPr lang="zh-CN" altLang="en-US" sz="1000" b="1">
                <a:solidFill>
                  <a:srgbClr val="FF0000"/>
                </a:solidFill>
                <a:latin typeface="微软雅黑" panose="020B0503020204020204" charset="-122"/>
                <a:ea typeface="微软雅黑" panose="020B0503020204020204" charset="-122"/>
                <a:cs typeface="微软雅黑" panose="020B0503020204020204" charset="-122"/>
              </a:rPr>
              <a:t>宽度：</a:t>
            </a:r>
            <a:r>
              <a:rPr lang="en-US" altLang="zh-CN" sz="1000" b="1">
                <a:solidFill>
                  <a:srgbClr val="FF0000"/>
                </a:solidFill>
                <a:latin typeface="微软雅黑" panose="020B0503020204020204" charset="-122"/>
                <a:ea typeface="微软雅黑" panose="020B0503020204020204" charset="-122"/>
                <a:cs typeface="微软雅黑" panose="020B0503020204020204" charset="-122"/>
              </a:rPr>
              <a:t>2.24</a:t>
            </a:r>
            <a:r>
              <a:rPr lang="en-US" altLang="zh-CN" sz="1000" b="1">
                <a:solidFill>
                  <a:srgbClr val="FF0000"/>
                </a:solidFill>
                <a:latin typeface="微软雅黑" panose="020B0503020204020204" charset="-122"/>
                <a:ea typeface="微软雅黑" panose="020B0503020204020204" charset="-122"/>
                <a:cs typeface="微软雅黑" panose="020B0503020204020204" charset="-122"/>
              </a:rPr>
              <a:t>m</a:t>
            </a:r>
            <a:endParaRPr lang="en-US" altLang="zh-CN" sz="10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3" name="文本框 32"/>
          <p:cNvSpPr txBox="1"/>
          <p:nvPr/>
        </p:nvSpPr>
        <p:spPr>
          <a:xfrm>
            <a:off x="7207885" y="4269740"/>
            <a:ext cx="799465" cy="398780"/>
          </a:xfrm>
          <a:prstGeom prst="rect">
            <a:avLst/>
          </a:prstGeom>
          <a:noFill/>
        </p:spPr>
        <p:txBody>
          <a:bodyPr wrap="square" rtlCol="0">
            <a:spAutoFit/>
          </a:bodyPr>
          <a:p>
            <a:r>
              <a:rPr lang="zh-CN" altLang="en-US" sz="1000" b="1">
                <a:solidFill>
                  <a:schemeClr val="tx1"/>
                </a:solidFill>
                <a:latin typeface="微软雅黑" panose="020B0503020204020204" charset="-122"/>
                <a:ea typeface="微软雅黑" panose="020B0503020204020204" charset="-122"/>
                <a:cs typeface="微软雅黑" panose="020B0503020204020204" charset="-122"/>
              </a:rPr>
              <a:t>底座高度：</a:t>
            </a:r>
            <a:r>
              <a:rPr lang="en-US" altLang="zh-CN" sz="1000" b="1">
                <a:solidFill>
                  <a:schemeClr val="tx1"/>
                </a:solidFill>
                <a:latin typeface="微软雅黑" panose="020B0503020204020204" charset="-122"/>
                <a:ea typeface="微软雅黑" panose="020B0503020204020204" charset="-122"/>
                <a:cs typeface="微软雅黑" panose="020B0503020204020204" charset="-122"/>
              </a:rPr>
              <a:t>5m</a:t>
            </a:r>
            <a:endParaRPr lang="en-US" altLang="zh-CN" sz="1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4" name="文本框 33"/>
          <p:cNvSpPr txBox="1"/>
          <p:nvPr/>
        </p:nvSpPr>
        <p:spPr>
          <a:xfrm>
            <a:off x="7207885" y="2256155"/>
            <a:ext cx="799465" cy="553085"/>
          </a:xfrm>
          <a:prstGeom prst="rect">
            <a:avLst/>
          </a:prstGeom>
          <a:noFill/>
        </p:spPr>
        <p:txBody>
          <a:bodyPr wrap="square" rtlCol="0">
            <a:spAutoFit/>
          </a:bodyPr>
          <a:p>
            <a:r>
              <a:rPr lang="zh-CN" altLang="en-US" sz="1000" b="1">
                <a:solidFill>
                  <a:schemeClr val="tx1"/>
                </a:solidFill>
                <a:latin typeface="微软雅黑" panose="020B0503020204020204" charset="-122"/>
                <a:ea typeface="微软雅黑" panose="020B0503020204020204" charset="-122"/>
                <a:cs typeface="微软雅黑" panose="020B0503020204020204" charset="-122"/>
              </a:rPr>
              <a:t>运动层总高度：</a:t>
            </a:r>
            <a:r>
              <a:rPr lang="en-US" altLang="zh-CN" sz="1000" b="1">
                <a:solidFill>
                  <a:schemeClr val="tx1"/>
                </a:solidFill>
                <a:latin typeface="微软雅黑" panose="020B0503020204020204" charset="-122"/>
                <a:ea typeface="微软雅黑" panose="020B0503020204020204" charset="-122"/>
                <a:cs typeface="微软雅黑" panose="020B0503020204020204" charset="-122"/>
              </a:rPr>
              <a:t>3.84m</a:t>
            </a:r>
            <a:endParaRPr lang="en-US" altLang="zh-CN" sz="1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nvSpPr>
        <p:spPr>
          <a:xfrm>
            <a:off x="7264400" y="1430655"/>
            <a:ext cx="799465" cy="398780"/>
          </a:xfrm>
          <a:prstGeom prst="rect">
            <a:avLst/>
          </a:prstGeom>
          <a:noFill/>
        </p:spPr>
        <p:txBody>
          <a:bodyPr wrap="square" rtlCol="0">
            <a:spAutoFit/>
          </a:bodyPr>
          <a:p>
            <a:r>
              <a:rPr lang="zh-CN" altLang="en-US" sz="1000" b="1">
                <a:solidFill>
                  <a:schemeClr val="tx1"/>
                </a:solidFill>
                <a:latin typeface="微软雅黑" panose="020B0503020204020204" charset="-122"/>
                <a:ea typeface="微软雅黑" panose="020B0503020204020204" charset="-122"/>
                <a:cs typeface="微软雅黑" panose="020B0503020204020204" charset="-122"/>
              </a:rPr>
              <a:t>单层高度：</a:t>
            </a:r>
            <a:r>
              <a:rPr lang="en-US" altLang="zh-CN" sz="1000" b="1">
                <a:solidFill>
                  <a:schemeClr val="tx1"/>
                </a:solidFill>
                <a:latin typeface="微软雅黑" panose="020B0503020204020204" charset="-122"/>
                <a:ea typeface="微软雅黑" panose="020B0503020204020204" charset="-122"/>
                <a:cs typeface="微软雅黑" panose="020B0503020204020204" charset="-122"/>
              </a:rPr>
              <a:t>1.28</a:t>
            </a:r>
            <a:r>
              <a:rPr lang="en-US" altLang="zh-CN" sz="1000" b="1">
                <a:solidFill>
                  <a:schemeClr val="tx1"/>
                </a:solidFill>
                <a:latin typeface="微软雅黑" panose="020B0503020204020204" charset="-122"/>
                <a:ea typeface="微软雅黑" panose="020B0503020204020204" charset="-122"/>
                <a:cs typeface="微软雅黑" panose="020B0503020204020204" charset="-122"/>
              </a:rPr>
              <a:t>m</a:t>
            </a:r>
            <a:endParaRPr lang="en-US" altLang="zh-CN" sz="1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8" name="文本框 37"/>
          <p:cNvSpPr txBox="1"/>
          <p:nvPr/>
        </p:nvSpPr>
        <p:spPr>
          <a:xfrm>
            <a:off x="7275195" y="914400"/>
            <a:ext cx="799465" cy="398780"/>
          </a:xfrm>
          <a:prstGeom prst="rect">
            <a:avLst/>
          </a:prstGeom>
          <a:noFill/>
        </p:spPr>
        <p:txBody>
          <a:bodyPr wrap="square" rtlCol="0">
            <a:spAutoFit/>
          </a:bodyPr>
          <a:p>
            <a:r>
              <a:rPr lang="zh-CN" altLang="en-US" sz="1000" b="1">
                <a:solidFill>
                  <a:schemeClr val="tx1"/>
                </a:solidFill>
                <a:latin typeface="微软雅黑" panose="020B0503020204020204" charset="-122"/>
                <a:ea typeface="微软雅黑" panose="020B0503020204020204" charset="-122"/>
                <a:cs typeface="微软雅黑" panose="020B0503020204020204" charset="-122"/>
              </a:rPr>
              <a:t>顶箱高度：</a:t>
            </a:r>
            <a:r>
              <a:rPr lang="en-US" altLang="zh-CN" sz="1000" b="1">
                <a:solidFill>
                  <a:schemeClr val="tx1"/>
                </a:solidFill>
                <a:latin typeface="微软雅黑" panose="020B0503020204020204" charset="-122"/>
                <a:ea typeface="微软雅黑" panose="020B0503020204020204" charset="-122"/>
                <a:cs typeface="微软雅黑" panose="020B0503020204020204" charset="-122"/>
              </a:rPr>
              <a:t>0.9</a:t>
            </a:r>
            <a:r>
              <a:rPr lang="en-US" altLang="zh-CN" sz="1000" b="1">
                <a:solidFill>
                  <a:schemeClr val="tx1"/>
                </a:solidFill>
                <a:latin typeface="微软雅黑" panose="020B0503020204020204" charset="-122"/>
                <a:ea typeface="微软雅黑" panose="020B0503020204020204" charset="-122"/>
                <a:cs typeface="微软雅黑" panose="020B0503020204020204" charset="-122"/>
              </a:rPr>
              <a:t>m</a:t>
            </a:r>
            <a:endParaRPr lang="en-US" altLang="zh-CN" sz="10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 name="矩形 119"/>
          <p:cNvSpPr/>
          <p:nvPr/>
        </p:nvSpPr>
        <p:spPr>
          <a:xfrm>
            <a:off x="6579235" y="1394460"/>
            <a:ext cx="5077460" cy="498348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
        <p:nvSpPr>
          <p:cNvPr id="118" name="矩形 117"/>
          <p:cNvSpPr/>
          <p:nvPr/>
        </p:nvSpPr>
        <p:spPr>
          <a:xfrm>
            <a:off x="563880" y="1405255"/>
            <a:ext cx="5077460" cy="498348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
        <p:nvSpPr>
          <p:cNvPr id="6" name="矩形 5"/>
          <p:cNvSpPr/>
          <p:nvPr/>
        </p:nvSpPr>
        <p:spPr>
          <a:xfrm>
            <a:off x="233045" y="774700"/>
            <a:ext cx="11695430" cy="5801995"/>
          </a:xfrm>
          <a:prstGeom prst="rect">
            <a:avLst/>
          </a:prstGeom>
          <a:noFill/>
          <a:ln w="19050" cmpd="sng">
            <a:solidFill>
              <a:schemeClr val="bg1">
                <a:lumMod val="75000"/>
                <a:alpha val="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7" name="组合 36"/>
          <p:cNvGrpSpPr/>
          <p:nvPr/>
        </p:nvGrpSpPr>
        <p:grpSpPr>
          <a:xfrm>
            <a:off x="396875" y="351790"/>
            <a:ext cx="11529695" cy="347345"/>
            <a:chOff x="625" y="554"/>
            <a:chExt cx="18157" cy="547"/>
          </a:xfrm>
        </p:grpSpPr>
        <p:grpSp>
          <p:nvGrpSpPr>
            <p:cNvPr id="36" name="组合 35"/>
            <p:cNvGrpSpPr/>
            <p:nvPr/>
          </p:nvGrpSpPr>
          <p:grpSpPr>
            <a:xfrm>
              <a:off x="640" y="1043"/>
              <a:ext cx="18142" cy="58"/>
              <a:chOff x="640" y="1043"/>
              <a:chExt cx="18142" cy="58"/>
            </a:xfrm>
          </p:grpSpPr>
          <p:sp>
            <p:nvSpPr>
              <p:cNvPr id="23" name="矩形 22"/>
              <p:cNvSpPr/>
              <p:nvPr/>
            </p:nvSpPr>
            <p:spPr>
              <a:xfrm flipV="1">
                <a:off x="3688" y="1043"/>
                <a:ext cx="4960" cy="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4" name="矩形 23"/>
              <p:cNvSpPr/>
              <p:nvPr/>
            </p:nvSpPr>
            <p:spPr>
              <a:xfrm flipV="1">
                <a:off x="8690" y="1043"/>
                <a:ext cx="4960" cy="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5" name="矩形 24"/>
              <p:cNvSpPr/>
              <p:nvPr/>
            </p:nvSpPr>
            <p:spPr>
              <a:xfrm flipV="1">
                <a:off x="640" y="1043"/>
                <a:ext cx="3005" cy="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7" name="矩形 26"/>
              <p:cNvSpPr/>
              <p:nvPr/>
            </p:nvSpPr>
            <p:spPr>
              <a:xfrm flipV="1">
                <a:off x="13680" y="1043"/>
                <a:ext cx="5102" cy="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28" name="组合 27"/>
            <p:cNvGrpSpPr/>
            <p:nvPr/>
          </p:nvGrpSpPr>
          <p:grpSpPr>
            <a:xfrm>
              <a:off x="625" y="554"/>
              <a:ext cx="2408" cy="425"/>
              <a:chOff x="640" y="554"/>
              <a:chExt cx="2408" cy="425"/>
            </a:xfrm>
          </p:grpSpPr>
          <p:pic>
            <p:nvPicPr>
              <p:cNvPr id="29" name="图片 3" descr="LOGO1-01"/>
              <p:cNvPicPr>
                <a:picLocks noChangeAspect="1"/>
              </p:cNvPicPr>
              <p:nvPr/>
            </p:nvPicPr>
            <p:blipFill>
              <a:blip r:embed="rId1"/>
              <a:stretch>
                <a:fillRect/>
              </a:stretch>
            </p:blipFill>
            <p:spPr>
              <a:xfrm>
                <a:off x="640" y="577"/>
                <a:ext cx="1950" cy="402"/>
              </a:xfrm>
              <a:prstGeom prst="rect">
                <a:avLst/>
              </a:prstGeom>
              <a:noFill/>
              <a:ln w="9525">
                <a:noFill/>
              </a:ln>
            </p:spPr>
          </p:pic>
          <p:cxnSp>
            <p:nvCxnSpPr>
              <p:cNvPr id="30" name="直接连接符 29"/>
              <p:cNvCxnSpPr/>
              <p:nvPr/>
            </p:nvCxnSpPr>
            <p:spPr>
              <a:xfrm>
                <a:off x="3048" y="554"/>
                <a:ext cx="0" cy="425"/>
              </a:xfrm>
              <a:prstGeom prst="line">
                <a:avLst/>
              </a:prstGeom>
            </p:spPr>
            <p:style>
              <a:lnRef idx="1">
                <a:schemeClr val="accent2"/>
              </a:lnRef>
              <a:fillRef idx="0">
                <a:schemeClr val="accent2"/>
              </a:fillRef>
              <a:effectRef idx="0">
                <a:schemeClr val="accent2"/>
              </a:effectRef>
              <a:fontRef idx="minor">
                <a:schemeClr val="tx1"/>
              </a:fontRef>
            </p:style>
          </p:cxnSp>
        </p:grpSp>
      </p:grpSp>
      <p:grpSp>
        <p:nvGrpSpPr>
          <p:cNvPr id="7" name="组合 6"/>
          <p:cNvGrpSpPr/>
          <p:nvPr/>
        </p:nvGrpSpPr>
        <p:grpSpPr>
          <a:xfrm rot="0">
            <a:off x="2124710" y="2754630"/>
            <a:ext cx="2325370" cy="2165350"/>
            <a:chOff x="8135" y="3433"/>
            <a:chExt cx="5465" cy="5089"/>
          </a:xfrm>
        </p:grpSpPr>
        <p:sp>
          <p:nvSpPr>
            <p:cNvPr id="21" name="正五边形 20"/>
            <p:cNvSpPr/>
            <p:nvPr/>
          </p:nvSpPr>
          <p:spPr>
            <a:xfrm>
              <a:off x="8135" y="3433"/>
              <a:ext cx="5089" cy="5089"/>
            </a:xfrm>
            <a:prstGeom prst="pentagon">
              <a:avLst/>
            </a:prstGeom>
            <a:solidFill>
              <a:schemeClr val="bg1">
                <a:lumMod val="95000"/>
              </a:schemeClr>
            </a:solidFill>
            <a:ln w="19050" cmpd="sng">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正五边形 21"/>
            <p:cNvSpPr/>
            <p:nvPr/>
          </p:nvSpPr>
          <p:spPr>
            <a:xfrm>
              <a:off x="9254" y="4698"/>
              <a:ext cx="2880" cy="2880"/>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正五边形 7"/>
            <p:cNvSpPr/>
            <p:nvPr/>
          </p:nvSpPr>
          <p:spPr>
            <a:xfrm>
              <a:off x="9733" y="5232"/>
              <a:ext cx="1884" cy="1884"/>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正五边形 8"/>
            <p:cNvSpPr/>
            <p:nvPr/>
          </p:nvSpPr>
          <p:spPr>
            <a:xfrm>
              <a:off x="10212" y="5751"/>
              <a:ext cx="937" cy="937"/>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正五边形 25"/>
            <p:cNvSpPr/>
            <p:nvPr/>
          </p:nvSpPr>
          <p:spPr>
            <a:xfrm>
              <a:off x="8672" y="4034"/>
              <a:ext cx="4020" cy="4020"/>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a:endCxn id="21" idx="0"/>
            </p:cNvCxnSpPr>
            <p:nvPr/>
          </p:nvCxnSpPr>
          <p:spPr>
            <a:xfrm flipV="1">
              <a:off x="10672" y="3433"/>
              <a:ext cx="8" cy="286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21" idx="5"/>
            </p:cNvCxnSpPr>
            <p:nvPr/>
          </p:nvCxnSpPr>
          <p:spPr>
            <a:xfrm flipV="1">
              <a:off x="10672" y="5377"/>
              <a:ext cx="2552" cy="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21" idx="2"/>
            </p:cNvCxnSpPr>
            <p:nvPr/>
          </p:nvCxnSpPr>
          <p:spPr>
            <a:xfrm flipV="1">
              <a:off x="9107" y="6302"/>
              <a:ext cx="1565" cy="22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21" idx="4"/>
            </p:cNvCxnSpPr>
            <p:nvPr/>
          </p:nvCxnSpPr>
          <p:spPr>
            <a:xfrm flipH="1" flipV="1">
              <a:off x="10687" y="6287"/>
              <a:ext cx="1565" cy="22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1" idx="1"/>
            </p:cNvCxnSpPr>
            <p:nvPr/>
          </p:nvCxnSpPr>
          <p:spPr>
            <a:xfrm>
              <a:off x="8135" y="5377"/>
              <a:ext cx="2552" cy="89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rot="600000">
              <a:off x="10608" y="6343"/>
              <a:ext cx="2992" cy="503"/>
            </a:xfrm>
            <a:prstGeom prst="rect">
              <a:avLst/>
            </a:prstGeom>
            <a:noFill/>
          </p:spPr>
          <p:txBody>
            <a:bodyPr wrap="square" rtlCol="0">
              <a:spAutoFit/>
            </a:bodyPr>
            <a:p>
              <a:r>
                <a:rPr lang="en-US" altLang="zh-CN" sz="800"/>
                <a:t>0   1     2       3       4      5</a:t>
              </a:r>
              <a:endParaRPr lang="en-US" altLang="zh-CN" sz="800"/>
            </a:p>
          </p:txBody>
        </p:sp>
      </p:grpSp>
      <p:grpSp>
        <p:nvGrpSpPr>
          <p:cNvPr id="14" name="组合 13"/>
          <p:cNvGrpSpPr/>
          <p:nvPr/>
        </p:nvGrpSpPr>
        <p:grpSpPr>
          <a:xfrm rot="0">
            <a:off x="3729990" y="4792345"/>
            <a:ext cx="1358265" cy="521970"/>
            <a:chOff x="13241" y="7765"/>
            <a:chExt cx="2139" cy="822"/>
          </a:xfrm>
        </p:grpSpPr>
        <p:sp>
          <p:nvSpPr>
            <p:cNvPr id="33" name="文本框 32"/>
            <p:cNvSpPr txBox="1"/>
            <p:nvPr/>
          </p:nvSpPr>
          <p:spPr>
            <a:xfrm>
              <a:off x="13818" y="7765"/>
              <a:ext cx="1562" cy="822"/>
            </a:xfrm>
            <a:prstGeom prst="rect">
              <a:avLst/>
            </a:prstGeom>
            <a:noFill/>
          </p:spPr>
          <p:txBody>
            <a:bodyPr wrap="square" rtlCol="0" anchor="t">
              <a:spAutoFit/>
            </a:bodyPr>
            <a:p>
              <a:pPr algn="l"/>
              <a:r>
                <a:rPr lang="zh-CN" altLang="en-US" sz="1400" b="1" dirty="0">
                  <a:solidFill>
                    <a:srgbClr val="00B050"/>
                  </a:solidFill>
                  <a:latin typeface="微软雅黑" panose="020B0503020204020204" charset="-122"/>
                  <a:ea typeface="微软雅黑" panose="020B0503020204020204" charset="-122"/>
                  <a:sym typeface="+mn-ea"/>
                </a:rPr>
                <a:t>数字内容</a:t>
              </a:r>
              <a:endParaRPr lang="zh-CN" altLang="en-US" sz="1400" b="1" dirty="0">
                <a:solidFill>
                  <a:srgbClr val="00B050"/>
                </a:solidFill>
                <a:latin typeface="微软雅黑" panose="020B0503020204020204" charset="-122"/>
                <a:ea typeface="微软雅黑" panose="020B0503020204020204" charset="-122"/>
                <a:sym typeface="+mn-ea"/>
              </a:endParaRPr>
            </a:p>
            <a:p>
              <a:pPr algn="l"/>
              <a:r>
                <a:rPr lang="zh-CN" altLang="en-US" sz="1400" b="1" dirty="0">
                  <a:solidFill>
                    <a:srgbClr val="00B050"/>
                  </a:solidFill>
                  <a:latin typeface="微软雅黑" panose="020B0503020204020204" charset="-122"/>
                  <a:ea typeface="微软雅黑" panose="020B0503020204020204" charset="-122"/>
                  <a:sym typeface="+mn-ea"/>
                </a:rPr>
                <a:t>创作套件</a:t>
              </a:r>
              <a:endParaRPr lang="zh-CN" altLang="en-US" sz="1400" b="1" dirty="0">
                <a:solidFill>
                  <a:srgbClr val="00B050"/>
                </a:solidFill>
                <a:latin typeface="微软雅黑" panose="020B0503020204020204" charset="-122"/>
                <a:ea typeface="微软雅黑" panose="020B0503020204020204" charset="-122"/>
                <a:sym typeface="+mn-ea"/>
              </a:endParaRPr>
            </a:p>
          </p:txBody>
        </p:sp>
        <p:sp>
          <p:nvSpPr>
            <p:cNvPr id="34" name="文本框 33"/>
            <p:cNvSpPr txBox="1"/>
            <p:nvPr/>
          </p:nvSpPr>
          <p:spPr>
            <a:xfrm>
              <a:off x="13241" y="7816"/>
              <a:ext cx="829" cy="725"/>
            </a:xfrm>
            <a:prstGeom prst="rect">
              <a:avLst/>
            </a:prstGeom>
            <a:noFill/>
          </p:spPr>
          <p:txBody>
            <a:bodyPr wrap="square" rtlCol="0" anchor="t">
              <a:spAutoFit/>
            </a:bodyPr>
            <a:p>
              <a:pPr algn="l"/>
              <a:r>
                <a:rPr lang="zh-CN" altLang="en-US" sz="2400" b="1" dirty="0">
                  <a:solidFill>
                    <a:srgbClr val="00B050"/>
                  </a:solidFill>
                  <a:latin typeface="微软雅黑" panose="020B0503020204020204" charset="-122"/>
                  <a:ea typeface="微软雅黑" panose="020B0503020204020204" charset="-122"/>
                  <a:sym typeface="+mn-ea"/>
                </a:rPr>
                <a:t>①</a:t>
              </a:r>
              <a:endParaRPr lang="zh-CN" altLang="en-US" sz="2400" b="1" dirty="0">
                <a:solidFill>
                  <a:srgbClr val="00B050"/>
                </a:solidFill>
                <a:latin typeface="微软雅黑" panose="020B0503020204020204" charset="-122"/>
                <a:ea typeface="微软雅黑" panose="020B0503020204020204" charset="-122"/>
                <a:sym typeface="+mn-ea"/>
              </a:endParaRPr>
            </a:p>
          </p:txBody>
        </p:sp>
      </p:grpSp>
      <p:grpSp>
        <p:nvGrpSpPr>
          <p:cNvPr id="35" name="组合 34"/>
          <p:cNvGrpSpPr/>
          <p:nvPr/>
        </p:nvGrpSpPr>
        <p:grpSpPr>
          <a:xfrm rot="0">
            <a:off x="4133850" y="3293110"/>
            <a:ext cx="1693545" cy="1014095"/>
            <a:chOff x="14582" y="4147"/>
            <a:chExt cx="2667" cy="1597"/>
          </a:xfrm>
        </p:grpSpPr>
        <p:sp>
          <p:nvSpPr>
            <p:cNvPr id="15" name="文本框 14"/>
            <p:cNvSpPr txBox="1"/>
            <p:nvPr/>
          </p:nvSpPr>
          <p:spPr>
            <a:xfrm>
              <a:off x="14775" y="4147"/>
              <a:ext cx="829" cy="725"/>
            </a:xfrm>
            <a:prstGeom prst="rect">
              <a:avLst/>
            </a:prstGeom>
            <a:noFill/>
          </p:spPr>
          <p:txBody>
            <a:bodyPr wrap="square" rtlCol="0" anchor="t">
              <a:spAutoFit/>
            </a:bodyPr>
            <a:p>
              <a:pPr algn="l"/>
              <a:r>
                <a:rPr lang="zh-CN" altLang="en-US" sz="2400" b="1" dirty="0">
                  <a:solidFill>
                    <a:srgbClr val="0070C0"/>
                  </a:solidFill>
                  <a:latin typeface="微软雅黑" panose="020B0503020204020204" charset="-122"/>
                  <a:ea typeface="微软雅黑" panose="020B0503020204020204" charset="-122"/>
                  <a:sym typeface="+mn-ea"/>
                </a:rPr>
                <a:t>②</a:t>
              </a:r>
              <a:endParaRPr lang="zh-CN" altLang="en-US" sz="2400" b="1" dirty="0">
                <a:solidFill>
                  <a:srgbClr val="0070C0"/>
                </a:solidFill>
                <a:latin typeface="微软雅黑" panose="020B0503020204020204" charset="-122"/>
                <a:ea typeface="微软雅黑" panose="020B0503020204020204" charset="-122"/>
                <a:sym typeface="+mn-ea"/>
              </a:endParaRPr>
            </a:p>
          </p:txBody>
        </p:sp>
        <p:sp>
          <p:nvSpPr>
            <p:cNvPr id="38" name="文本框 37"/>
            <p:cNvSpPr txBox="1"/>
            <p:nvPr/>
          </p:nvSpPr>
          <p:spPr>
            <a:xfrm>
              <a:off x="14582" y="4922"/>
              <a:ext cx="2667" cy="822"/>
            </a:xfrm>
            <a:prstGeom prst="rect">
              <a:avLst/>
            </a:prstGeom>
            <a:noFill/>
          </p:spPr>
          <p:txBody>
            <a:bodyPr wrap="square" rtlCol="0" anchor="t">
              <a:spAutoFit/>
            </a:bodyPr>
            <a:p>
              <a:pPr algn="l"/>
              <a:r>
                <a:rPr lang="zh-CN" altLang="en-US" sz="1400" b="1" dirty="0">
                  <a:solidFill>
                    <a:srgbClr val="0070C0"/>
                  </a:solidFill>
                  <a:latin typeface="微软雅黑" panose="020B0503020204020204" charset="-122"/>
                  <a:ea typeface="微软雅黑" panose="020B0503020204020204" charset="-122"/>
                  <a:sym typeface="+mn-ea"/>
                </a:rPr>
                <a:t>常年累计</a:t>
              </a:r>
              <a:endParaRPr lang="zh-CN" altLang="en-US" sz="1400" b="1" dirty="0">
                <a:solidFill>
                  <a:srgbClr val="0070C0"/>
                </a:solidFill>
                <a:latin typeface="微软雅黑" panose="020B0503020204020204" charset="-122"/>
                <a:ea typeface="微软雅黑" panose="020B0503020204020204" charset="-122"/>
                <a:sym typeface="+mn-ea"/>
              </a:endParaRPr>
            </a:p>
            <a:p>
              <a:pPr algn="l"/>
              <a:r>
                <a:rPr lang="zh-CN" altLang="en-US" sz="1400" b="1" dirty="0">
                  <a:solidFill>
                    <a:srgbClr val="0070C0"/>
                  </a:solidFill>
                  <a:latin typeface="微软雅黑" panose="020B0503020204020204" charset="-122"/>
                  <a:ea typeface="微软雅黑" panose="020B0503020204020204" charset="-122"/>
                  <a:sym typeface="+mn-ea"/>
                </a:rPr>
                <a:t>项目经验</a:t>
              </a:r>
              <a:endParaRPr lang="zh-CN" altLang="en-US" sz="1400" b="1" dirty="0">
                <a:solidFill>
                  <a:srgbClr val="0070C0"/>
                </a:solidFill>
                <a:latin typeface="微软雅黑" panose="020B0503020204020204" charset="-122"/>
                <a:ea typeface="微软雅黑" panose="020B0503020204020204" charset="-122"/>
                <a:sym typeface="+mn-ea"/>
              </a:endParaRPr>
            </a:p>
          </p:txBody>
        </p:sp>
      </p:grpSp>
      <p:grpSp>
        <p:nvGrpSpPr>
          <p:cNvPr id="39" name="组合 38"/>
          <p:cNvGrpSpPr/>
          <p:nvPr/>
        </p:nvGrpSpPr>
        <p:grpSpPr>
          <a:xfrm rot="0">
            <a:off x="2969260" y="2232660"/>
            <a:ext cx="2118995" cy="527685"/>
            <a:chOff x="11353" y="1854"/>
            <a:chExt cx="3337" cy="831"/>
          </a:xfrm>
        </p:grpSpPr>
        <p:sp>
          <p:nvSpPr>
            <p:cNvPr id="40" name="文本框 39"/>
            <p:cNvSpPr txBox="1"/>
            <p:nvPr/>
          </p:nvSpPr>
          <p:spPr>
            <a:xfrm>
              <a:off x="11353" y="1960"/>
              <a:ext cx="829" cy="725"/>
            </a:xfrm>
            <a:prstGeom prst="rect">
              <a:avLst/>
            </a:prstGeom>
            <a:noFill/>
          </p:spPr>
          <p:txBody>
            <a:bodyPr wrap="square" rtlCol="0" anchor="t">
              <a:spAutoFit/>
            </a:bodyPr>
            <a:p>
              <a:pPr algn="l"/>
              <a:r>
                <a:rPr lang="zh-CN" altLang="en-US" sz="2400" b="1" dirty="0">
                  <a:solidFill>
                    <a:schemeClr val="accent4">
                      <a:lumMod val="75000"/>
                    </a:schemeClr>
                  </a:solidFill>
                  <a:latin typeface="微软雅黑" panose="020B0503020204020204" charset="-122"/>
                  <a:ea typeface="微软雅黑" panose="020B0503020204020204" charset="-122"/>
                  <a:sym typeface="+mn-ea"/>
                </a:rPr>
                <a:t>③</a:t>
              </a:r>
              <a:endParaRPr lang="zh-CN" altLang="en-US" sz="2400" b="1" dirty="0">
                <a:solidFill>
                  <a:schemeClr val="accent4">
                    <a:lumMod val="75000"/>
                  </a:schemeClr>
                </a:solidFill>
                <a:latin typeface="微软雅黑" panose="020B0503020204020204" charset="-122"/>
                <a:ea typeface="微软雅黑" panose="020B0503020204020204" charset="-122"/>
                <a:sym typeface="+mn-ea"/>
              </a:endParaRPr>
            </a:p>
          </p:txBody>
        </p:sp>
        <p:sp>
          <p:nvSpPr>
            <p:cNvPr id="41" name="文本框 40"/>
            <p:cNvSpPr txBox="1"/>
            <p:nvPr/>
          </p:nvSpPr>
          <p:spPr>
            <a:xfrm>
              <a:off x="11951" y="1854"/>
              <a:ext cx="2739" cy="822"/>
            </a:xfrm>
            <a:prstGeom prst="rect">
              <a:avLst/>
            </a:prstGeom>
            <a:noFill/>
          </p:spPr>
          <p:txBody>
            <a:bodyPr wrap="square" rtlCol="0" anchor="t">
              <a:spAutoFit/>
            </a:bodyPr>
            <a:p>
              <a:pPr algn="l"/>
              <a:r>
                <a:rPr lang="zh-CN" altLang="en-US" sz="1400" b="1" dirty="0">
                  <a:solidFill>
                    <a:schemeClr val="accent4">
                      <a:lumMod val="75000"/>
                    </a:schemeClr>
                  </a:solidFill>
                  <a:latin typeface="微软雅黑" panose="020B0503020204020204" charset="-122"/>
                  <a:ea typeface="微软雅黑" panose="020B0503020204020204" charset="-122"/>
                  <a:sym typeface="+mn-ea"/>
                </a:rPr>
                <a:t>设备运动</a:t>
              </a:r>
              <a:endParaRPr lang="zh-CN" altLang="en-US" sz="1400" b="1" dirty="0">
                <a:solidFill>
                  <a:schemeClr val="accent4">
                    <a:lumMod val="75000"/>
                  </a:schemeClr>
                </a:solidFill>
                <a:latin typeface="微软雅黑" panose="020B0503020204020204" charset="-122"/>
                <a:ea typeface="微软雅黑" panose="020B0503020204020204" charset="-122"/>
                <a:sym typeface="+mn-ea"/>
              </a:endParaRPr>
            </a:p>
            <a:p>
              <a:pPr algn="l"/>
              <a:r>
                <a:rPr lang="zh-CN" altLang="en-US" sz="1400" b="1" dirty="0">
                  <a:solidFill>
                    <a:schemeClr val="accent4">
                      <a:lumMod val="75000"/>
                    </a:schemeClr>
                  </a:solidFill>
                  <a:latin typeface="微软雅黑" panose="020B0503020204020204" charset="-122"/>
                  <a:ea typeface="微软雅黑" panose="020B0503020204020204" charset="-122"/>
                  <a:sym typeface="+mn-ea"/>
                </a:rPr>
                <a:t>精确控制</a:t>
              </a:r>
              <a:endParaRPr lang="zh-CN" altLang="en-US" sz="1400" b="1" dirty="0">
                <a:solidFill>
                  <a:schemeClr val="accent4">
                    <a:lumMod val="75000"/>
                  </a:schemeClr>
                </a:solidFill>
                <a:latin typeface="微软雅黑" panose="020B0503020204020204" charset="-122"/>
                <a:ea typeface="微软雅黑" panose="020B0503020204020204" charset="-122"/>
                <a:sym typeface="+mn-ea"/>
              </a:endParaRPr>
            </a:p>
          </p:txBody>
        </p:sp>
      </p:grpSp>
      <p:grpSp>
        <p:nvGrpSpPr>
          <p:cNvPr id="42" name="组合 41"/>
          <p:cNvGrpSpPr/>
          <p:nvPr/>
        </p:nvGrpSpPr>
        <p:grpSpPr>
          <a:xfrm rot="0">
            <a:off x="1157605" y="3245485"/>
            <a:ext cx="1739265" cy="962660"/>
            <a:chOff x="7562" y="4384"/>
            <a:chExt cx="2739" cy="1516"/>
          </a:xfrm>
        </p:grpSpPr>
        <p:sp>
          <p:nvSpPr>
            <p:cNvPr id="43" name="文本框 42"/>
            <p:cNvSpPr txBox="1"/>
            <p:nvPr/>
          </p:nvSpPr>
          <p:spPr>
            <a:xfrm>
              <a:off x="8377" y="4384"/>
              <a:ext cx="829" cy="725"/>
            </a:xfrm>
            <a:prstGeom prst="rect">
              <a:avLst/>
            </a:prstGeom>
            <a:noFill/>
          </p:spPr>
          <p:txBody>
            <a:bodyPr wrap="square" rtlCol="0" anchor="t">
              <a:spAutoFit/>
            </a:bodyPr>
            <a:p>
              <a:pPr algn="l"/>
              <a:r>
                <a:rPr lang="zh-CN" altLang="en-US" sz="2400" b="1" dirty="0">
                  <a:solidFill>
                    <a:srgbClr val="7030A0"/>
                  </a:solidFill>
                  <a:latin typeface="微软雅黑" panose="020B0503020204020204" charset="-122"/>
                  <a:ea typeface="微软雅黑" panose="020B0503020204020204" charset="-122"/>
                  <a:sym typeface="+mn-ea"/>
                </a:rPr>
                <a:t>④</a:t>
              </a:r>
              <a:endParaRPr lang="zh-CN" altLang="en-US" sz="2400" b="1" dirty="0">
                <a:solidFill>
                  <a:srgbClr val="7030A0"/>
                </a:solidFill>
                <a:latin typeface="微软雅黑" panose="020B0503020204020204" charset="-122"/>
                <a:ea typeface="微软雅黑" panose="020B0503020204020204" charset="-122"/>
                <a:sym typeface="+mn-ea"/>
              </a:endParaRPr>
            </a:p>
          </p:txBody>
        </p:sp>
        <p:sp>
          <p:nvSpPr>
            <p:cNvPr id="44" name="文本框 43"/>
            <p:cNvSpPr txBox="1"/>
            <p:nvPr/>
          </p:nvSpPr>
          <p:spPr>
            <a:xfrm>
              <a:off x="7562" y="5078"/>
              <a:ext cx="2739" cy="822"/>
            </a:xfrm>
            <a:prstGeom prst="rect">
              <a:avLst/>
            </a:prstGeom>
            <a:noFill/>
          </p:spPr>
          <p:txBody>
            <a:bodyPr wrap="square" rtlCol="0" anchor="t">
              <a:spAutoFit/>
            </a:bodyPr>
            <a:p>
              <a:pPr algn="l"/>
              <a:r>
                <a:rPr lang="zh-CN" altLang="en-US" sz="1400" b="1" dirty="0">
                  <a:solidFill>
                    <a:srgbClr val="7030A0"/>
                  </a:solidFill>
                  <a:latin typeface="微软雅黑" panose="020B0503020204020204" charset="-122"/>
                  <a:ea typeface="微软雅黑" panose="020B0503020204020204" charset="-122"/>
                  <a:sym typeface="+mn-ea"/>
                </a:rPr>
                <a:t>世界顶级</a:t>
              </a:r>
              <a:endParaRPr lang="zh-CN" altLang="en-US" sz="1400" b="1" dirty="0">
                <a:solidFill>
                  <a:srgbClr val="7030A0"/>
                </a:solidFill>
                <a:latin typeface="微软雅黑" panose="020B0503020204020204" charset="-122"/>
                <a:ea typeface="微软雅黑" panose="020B0503020204020204" charset="-122"/>
                <a:sym typeface="+mn-ea"/>
              </a:endParaRPr>
            </a:p>
            <a:p>
              <a:pPr algn="l"/>
              <a:r>
                <a:rPr lang="zh-CN" altLang="en-US" sz="1400" b="1" dirty="0">
                  <a:solidFill>
                    <a:srgbClr val="7030A0"/>
                  </a:solidFill>
                  <a:latin typeface="微软雅黑" panose="020B0503020204020204" charset="-122"/>
                  <a:ea typeface="微软雅黑" panose="020B0503020204020204" charset="-122"/>
                  <a:sym typeface="+mn-ea"/>
                </a:rPr>
                <a:t>精选零件</a:t>
              </a:r>
              <a:endParaRPr lang="zh-CN" altLang="en-US" sz="1400" b="1" dirty="0">
                <a:solidFill>
                  <a:srgbClr val="7030A0"/>
                </a:solidFill>
                <a:latin typeface="微软雅黑" panose="020B0503020204020204" charset="-122"/>
                <a:ea typeface="微软雅黑" panose="020B0503020204020204" charset="-122"/>
                <a:sym typeface="+mn-ea"/>
              </a:endParaRPr>
            </a:p>
          </p:txBody>
        </p:sp>
      </p:grpSp>
      <p:grpSp>
        <p:nvGrpSpPr>
          <p:cNvPr id="45" name="组合 44"/>
          <p:cNvGrpSpPr/>
          <p:nvPr/>
        </p:nvGrpSpPr>
        <p:grpSpPr>
          <a:xfrm rot="0">
            <a:off x="1411605" y="4828540"/>
            <a:ext cx="1739265" cy="521970"/>
            <a:chOff x="8156" y="7830"/>
            <a:chExt cx="2739" cy="822"/>
          </a:xfrm>
        </p:grpSpPr>
        <p:sp>
          <p:nvSpPr>
            <p:cNvPr id="46" name="文本框 45"/>
            <p:cNvSpPr txBox="1"/>
            <p:nvPr/>
          </p:nvSpPr>
          <p:spPr>
            <a:xfrm>
              <a:off x="8156" y="7830"/>
              <a:ext cx="2739" cy="822"/>
            </a:xfrm>
            <a:prstGeom prst="rect">
              <a:avLst/>
            </a:prstGeom>
            <a:noFill/>
          </p:spPr>
          <p:txBody>
            <a:bodyPr wrap="square" rtlCol="0" anchor="t">
              <a:spAutoFit/>
            </a:bodyPr>
            <a:p>
              <a:pPr algn="l"/>
              <a:r>
                <a:rPr lang="zh-CN" altLang="en-US" sz="1400" b="1" dirty="0">
                  <a:solidFill>
                    <a:srgbClr val="C00000"/>
                  </a:solidFill>
                  <a:latin typeface="微软雅黑" panose="020B0503020204020204" charset="-122"/>
                  <a:ea typeface="微软雅黑" panose="020B0503020204020204" charset="-122"/>
                  <a:sym typeface="+mn-ea"/>
                </a:rPr>
                <a:t>研发更新</a:t>
              </a:r>
              <a:endParaRPr lang="zh-CN" altLang="en-US" sz="1400" b="1" dirty="0">
                <a:solidFill>
                  <a:srgbClr val="C00000"/>
                </a:solidFill>
                <a:latin typeface="微软雅黑" panose="020B0503020204020204" charset="-122"/>
                <a:ea typeface="微软雅黑" panose="020B0503020204020204" charset="-122"/>
                <a:sym typeface="+mn-ea"/>
              </a:endParaRPr>
            </a:p>
            <a:p>
              <a:pPr algn="l"/>
              <a:r>
                <a:rPr lang="zh-CN" altLang="en-US" sz="1400" b="1" dirty="0">
                  <a:solidFill>
                    <a:srgbClr val="C00000"/>
                  </a:solidFill>
                  <a:latin typeface="微软雅黑" panose="020B0503020204020204" charset="-122"/>
                  <a:ea typeface="微软雅黑" panose="020B0503020204020204" charset="-122"/>
                  <a:sym typeface="+mn-ea"/>
                </a:rPr>
                <a:t>升级换代</a:t>
              </a:r>
              <a:endParaRPr lang="zh-CN" altLang="en-US" sz="1400" b="1" dirty="0">
                <a:solidFill>
                  <a:srgbClr val="C00000"/>
                </a:solidFill>
                <a:latin typeface="微软雅黑" panose="020B0503020204020204" charset="-122"/>
                <a:ea typeface="微软雅黑" panose="020B0503020204020204" charset="-122"/>
                <a:sym typeface="+mn-ea"/>
              </a:endParaRPr>
            </a:p>
          </p:txBody>
        </p:sp>
        <p:sp>
          <p:nvSpPr>
            <p:cNvPr id="47" name="文本框 46"/>
            <p:cNvSpPr txBox="1"/>
            <p:nvPr/>
          </p:nvSpPr>
          <p:spPr>
            <a:xfrm>
              <a:off x="9368" y="7834"/>
              <a:ext cx="829" cy="725"/>
            </a:xfrm>
            <a:prstGeom prst="rect">
              <a:avLst/>
            </a:prstGeom>
            <a:noFill/>
          </p:spPr>
          <p:txBody>
            <a:bodyPr wrap="square" rtlCol="0" anchor="t">
              <a:spAutoFit/>
            </a:bodyPr>
            <a:p>
              <a:pPr algn="l"/>
              <a:r>
                <a:rPr lang="zh-CN" altLang="en-US" sz="2400" b="1" dirty="0">
                  <a:solidFill>
                    <a:srgbClr val="C00000"/>
                  </a:solidFill>
                  <a:latin typeface="微软雅黑" panose="020B0503020204020204" charset="-122"/>
                  <a:ea typeface="微软雅黑" panose="020B0503020204020204" charset="-122"/>
                  <a:sym typeface="+mn-ea"/>
                </a:rPr>
                <a:t>⑤</a:t>
              </a:r>
              <a:endParaRPr lang="zh-CN" altLang="en-US" sz="2400" b="1" dirty="0">
                <a:solidFill>
                  <a:srgbClr val="C00000"/>
                </a:solidFill>
                <a:latin typeface="微软雅黑" panose="020B0503020204020204" charset="-122"/>
                <a:ea typeface="微软雅黑" panose="020B0503020204020204" charset="-122"/>
                <a:sym typeface="+mn-ea"/>
              </a:endParaRPr>
            </a:p>
          </p:txBody>
        </p:sp>
      </p:grpSp>
      <p:grpSp>
        <p:nvGrpSpPr>
          <p:cNvPr id="48" name="组合 47"/>
          <p:cNvGrpSpPr/>
          <p:nvPr/>
        </p:nvGrpSpPr>
        <p:grpSpPr>
          <a:xfrm rot="0">
            <a:off x="2231390" y="2760345"/>
            <a:ext cx="1844040" cy="2075180"/>
            <a:chOff x="9586" y="3018"/>
            <a:chExt cx="4308" cy="4847"/>
          </a:xfrm>
        </p:grpSpPr>
        <p:sp>
          <p:nvSpPr>
            <p:cNvPr id="49" name="任意多边形 48"/>
            <p:cNvSpPr/>
            <p:nvPr/>
          </p:nvSpPr>
          <p:spPr>
            <a:xfrm>
              <a:off x="9610" y="3018"/>
              <a:ext cx="4283" cy="4770"/>
            </a:xfrm>
            <a:custGeom>
              <a:avLst/>
              <a:gdLst>
                <a:gd name="connsiteX0" fmla="*/ 4283 w 4283"/>
                <a:gd name="connsiteY0" fmla="*/ 2136 h 4770"/>
                <a:gd name="connsiteX1" fmla="*/ 3612 w 4283"/>
                <a:gd name="connsiteY1" fmla="*/ 4770 h 4770"/>
                <a:gd name="connsiteX2" fmla="*/ 1056 w 4283"/>
                <a:gd name="connsiteY2" fmla="*/ 4636 h 4770"/>
                <a:gd name="connsiteX3" fmla="*/ 0 w 4283"/>
                <a:gd name="connsiteY3" fmla="*/ 2058 h 4770"/>
                <a:gd name="connsiteX4" fmla="*/ 2260 w 4283"/>
                <a:gd name="connsiteY4" fmla="*/ 0 h 4770"/>
                <a:gd name="connsiteX5" fmla="*/ 4283 w 4283"/>
                <a:gd name="connsiteY5" fmla="*/ 2136 h 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 h="4770">
                  <a:moveTo>
                    <a:pt x="4283" y="2136"/>
                  </a:moveTo>
                  <a:lnTo>
                    <a:pt x="3612" y="4770"/>
                  </a:lnTo>
                  <a:lnTo>
                    <a:pt x="1056" y="4636"/>
                  </a:lnTo>
                  <a:lnTo>
                    <a:pt x="0" y="2058"/>
                  </a:lnTo>
                  <a:lnTo>
                    <a:pt x="2260" y="0"/>
                  </a:lnTo>
                  <a:lnTo>
                    <a:pt x="4283" y="2136"/>
                  </a:lnTo>
                  <a:close/>
                </a:path>
              </a:pathLst>
            </a:custGeom>
            <a:solidFill>
              <a:schemeClr val="accent1">
                <a:alpha val="3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sp>
          <p:nvSpPr>
            <p:cNvPr id="50" name="文本框 49"/>
            <p:cNvSpPr txBox="1"/>
            <p:nvPr/>
          </p:nvSpPr>
          <p:spPr>
            <a:xfrm>
              <a:off x="12661" y="7293"/>
              <a:ext cx="814" cy="572"/>
            </a:xfrm>
            <a:prstGeom prst="rect">
              <a:avLst/>
            </a:prstGeom>
            <a:noFill/>
          </p:spPr>
          <p:txBody>
            <a:bodyPr wrap="square" rtlCol="0">
              <a:spAutoFit/>
            </a:bodyPr>
            <a:p>
              <a:r>
                <a:rPr lang="en-US" altLang="zh-CN" sz="1000" b="1"/>
                <a:t>4.5</a:t>
              </a:r>
              <a:endParaRPr lang="en-US" altLang="zh-CN" sz="1000" b="1"/>
            </a:p>
          </p:txBody>
        </p:sp>
        <p:sp>
          <p:nvSpPr>
            <p:cNvPr id="51" name="文本框 50"/>
            <p:cNvSpPr txBox="1"/>
            <p:nvPr/>
          </p:nvSpPr>
          <p:spPr>
            <a:xfrm>
              <a:off x="13397" y="4962"/>
              <a:ext cx="497" cy="572"/>
            </a:xfrm>
            <a:prstGeom prst="rect">
              <a:avLst/>
            </a:prstGeom>
            <a:noFill/>
          </p:spPr>
          <p:txBody>
            <a:bodyPr wrap="square" rtlCol="0">
              <a:spAutoFit/>
            </a:bodyPr>
            <a:p>
              <a:r>
                <a:rPr lang="en-US" altLang="zh-CN" sz="1000" b="1"/>
                <a:t>4</a:t>
              </a:r>
              <a:endParaRPr lang="en-US" altLang="zh-CN" sz="1000" b="1"/>
            </a:p>
          </p:txBody>
        </p:sp>
        <p:sp>
          <p:nvSpPr>
            <p:cNvPr id="52" name="文本框 51"/>
            <p:cNvSpPr txBox="1"/>
            <p:nvPr/>
          </p:nvSpPr>
          <p:spPr>
            <a:xfrm>
              <a:off x="11499" y="3211"/>
              <a:ext cx="834" cy="572"/>
            </a:xfrm>
            <a:prstGeom prst="rect">
              <a:avLst/>
            </a:prstGeom>
            <a:noFill/>
          </p:spPr>
          <p:txBody>
            <a:bodyPr wrap="square" rtlCol="0">
              <a:spAutoFit/>
            </a:bodyPr>
            <a:p>
              <a:r>
                <a:rPr lang="en-US" altLang="zh-CN" sz="1000" b="1"/>
                <a:t>5.0</a:t>
              </a:r>
              <a:endParaRPr lang="en-US" altLang="zh-CN" sz="1000" b="1"/>
            </a:p>
          </p:txBody>
        </p:sp>
        <p:sp>
          <p:nvSpPr>
            <p:cNvPr id="53" name="文本框 52"/>
            <p:cNvSpPr txBox="1"/>
            <p:nvPr/>
          </p:nvSpPr>
          <p:spPr>
            <a:xfrm>
              <a:off x="9586" y="4817"/>
              <a:ext cx="973" cy="572"/>
            </a:xfrm>
            <a:prstGeom prst="rect">
              <a:avLst/>
            </a:prstGeom>
            <a:noFill/>
          </p:spPr>
          <p:txBody>
            <a:bodyPr wrap="square" rtlCol="0">
              <a:spAutoFit/>
            </a:bodyPr>
            <a:p>
              <a:r>
                <a:rPr lang="en-US" altLang="zh-CN" sz="1000" b="1"/>
                <a:t>4.5</a:t>
              </a:r>
              <a:endParaRPr lang="en-US" altLang="zh-CN" sz="1000" b="1"/>
            </a:p>
          </p:txBody>
        </p:sp>
        <p:sp>
          <p:nvSpPr>
            <p:cNvPr id="54" name="文本框 53"/>
            <p:cNvSpPr txBox="1"/>
            <p:nvPr/>
          </p:nvSpPr>
          <p:spPr>
            <a:xfrm>
              <a:off x="10458" y="7135"/>
              <a:ext cx="825" cy="572"/>
            </a:xfrm>
            <a:prstGeom prst="rect">
              <a:avLst/>
            </a:prstGeom>
            <a:noFill/>
          </p:spPr>
          <p:txBody>
            <a:bodyPr wrap="square" rtlCol="0">
              <a:spAutoFit/>
            </a:bodyPr>
            <a:p>
              <a:r>
                <a:rPr lang="en-US" altLang="zh-CN" sz="1000" b="1"/>
                <a:t>4.0</a:t>
              </a:r>
              <a:endParaRPr lang="en-US" altLang="zh-CN" sz="1000" b="1"/>
            </a:p>
          </p:txBody>
        </p:sp>
      </p:grpSp>
      <p:sp>
        <p:nvSpPr>
          <p:cNvPr id="79" name="文本框 78"/>
          <p:cNvSpPr txBox="1"/>
          <p:nvPr/>
        </p:nvSpPr>
        <p:spPr>
          <a:xfrm>
            <a:off x="563880" y="1405255"/>
            <a:ext cx="1864995" cy="521970"/>
          </a:xfrm>
          <a:prstGeom prst="rect">
            <a:avLst/>
          </a:prstGeom>
          <a:noFill/>
        </p:spPr>
        <p:txBody>
          <a:bodyPr wrap="square" rtlCol="0">
            <a:spAutoFit/>
          </a:bodyPr>
          <a:p>
            <a:pPr algn="ctr"/>
            <a:r>
              <a:rPr lang="zh-CN" altLang="en-US" sz="2800" b="1" dirty="0">
                <a:solidFill>
                  <a:schemeClr val="tx1">
                    <a:lumMod val="65000"/>
                    <a:lumOff val="35000"/>
                  </a:schemeClr>
                </a:solidFill>
                <a:latin typeface="微软雅黑" panose="020B0503020204020204" charset="-122"/>
                <a:ea typeface="微软雅黑" panose="020B0503020204020204" charset="-122"/>
              </a:rPr>
              <a:t>磐景智造</a:t>
            </a:r>
            <a:endParaRPr lang="zh-CN" altLang="en-US" sz="2800" b="1" dirty="0">
              <a:solidFill>
                <a:schemeClr val="tx1">
                  <a:lumMod val="65000"/>
                  <a:lumOff val="35000"/>
                </a:schemeClr>
              </a:solidFill>
              <a:latin typeface="微软雅黑" panose="020B0503020204020204" charset="-122"/>
              <a:ea typeface="微软雅黑" panose="020B0503020204020204" charset="-122"/>
            </a:endParaRPr>
          </a:p>
        </p:txBody>
      </p:sp>
      <p:grpSp>
        <p:nvGrpSpPr>
          <p:cNvPr id="80" name="组合 79"/>
          <p:cNvGrpSpPr/>
          <p:nvPr/>
        </p:nvGrpSpPr>
        <p:grpSpPr>
          <a:xfrm rot="0">
            <a:off x="8314690" y="2865120"/>
            <a:ext cx="2325370" cy="2165350"/>
            <a:chOff x="8135" y="3433"/>
            <a:chExt cx="5465" cy="5089"/>
          </a:xfrm>
        </p:grpSpPr>
        <p:sp>
          <p:nvSpPr>
            <p:cNvPr id="81" name="正五边形 80"/>
            <p:cNvSpPr/>
            <p:nvPr/>
          </p:nvSpPr>
          <p:spPr>
            <a:xfrm>
              <a:off x="8135" y="3433"/>
              <a:ext cx="5089" cy="5089"/>
            </a:xfrm>
            <a:prstGeom prst="pentagon">
              <a:avLst/>
            </a:prstGeom>
            <a:solidFill>
              <a:schemeClr val="bg1">
                <a:lumMod val="95000"/>
              </a:schemeClr>
            </a:solidFill>
            <a:ln w="19050" cmpd="sng">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正五边形 81"/>
            <p:cNvSpPr/>
            <p:nvPr/>
          </p:nvSpPr>
          <p:spPr>
            <a:xfrm>
              <a:off x="9254" y="4698"/>
              <a:ext cx="2880" cy="2880"/>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正五边形 82"/>
            <p:cNvSpPr/>
            <p:nvPr/>
          </p:nvSpPr>
          <p:spPr>
            <a:xfrm>
              <a:off x="9733" y="5232"/>
              <a:ext cx="1884" cy="1884"/>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4" name="正五边形 83"/>
            <p:cNvSpPr/>
            <p:nvPr/>
          </p:nvSpPr>
          <p:spPr>
            <a:xfrm>
              <a:off x="10212" y="5751"/>
              <a:ext cx="937" cy="937"/>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5" name="正五边形 84"/>
            <p:cNvSpPr/>
            <p:nvPr/>
          </p:nvSpPr>
          <p:spPr>
            <a:xfrm>
              <a:off x="8672" y="4034"/>
              <a:ext cx="4020" cy="4020"/>
            </a:xfrm>
            <a:prstGeom prst="pentagon">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6" name="直接连接符 85"/>
            <p:cNvCxnSpPr>
              <a:endCxn id="81" idx="0"/>
            </p:cNvCxnSpPr>
            <p:nvPr/>
          </p:nvCxnSpPr>
          <p:spPr>
            <a:xfrm flipV="1">
              <a:off x="10672" y="3433"/>
              <a:ext cx="8" cy="286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endCxn id="81" idx="5"/>
            </p:cNvCxnSpPr>
            <p:nvPr/>
          </p:nvCxnSpPr>
          <p:spPr>
            <a:xfrm flipV="1">
              <a:off x="10672" y="5377"/>
              <a:ext cx="2552" cy="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81" idx="2"/>
            </p:cNvCxnSpPr>
            <p:nvPr/>
          </p:nvCxnSpPr>
          <p:spPr>
            <a:xfrm flipV="1">
              <a:off x="9107" y="6302"/>
              <a:ext cx="1565" cy="22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81" idx="4"/>
            </p:cNvCxnSpPr>
            <p:nvPr/>
          </p:nvCxnSpPr>
          <p:spPr>
            <a:xfrm flipH="1" flipV="1">
              <a:off x="10687" y="6287"/>
              <a:ext cx="1565" cy="22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81" idx="1"/>
            </p:cNvCxnSpPr>
            <p:nvPr/>
          </p:nvCxnSpPr>
          <p:spPr>
            <a:xfrm>
              <a:off x="8135" y="5377"/>
              <a:ext cx="2552" cy="89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rot="600000">
              <a:off x="10608" y="6343"/>
              <a:ext cx="2992" cy="503"/>
            </a:xfrm>
            <a:prstGeom prst="rect">
              <a:avLst/>
            </a:prstGeom>
            <a:noFill/>
          </p:spPr>
          <p:txBody>
            <a:bodyPr wrap="square" rtlCol="0">
              <a:spAutoFit/>
            </a:bodyPr>
            <a:p>
              <a:r>
                <a:rPr lang="en-US" altLang="zh-CN" sz="800"/>
                <a:t>0   1     2       3       4      5</a:t>
              </a:r>
              <a:endParaRPr lang="en-US" altLang="zh-CN" sz="800"/>
            </a:p>
          </p:txBody>
        </p:sp>
      </p:grpSp>
      <p:grpSp>
        <p:nvGrpSpPr>
          <p:cNvPr id="92" name="组合 91"/>
          <p:cNvGrpSpPr/>
          <p:nvPr/>
        </p:nvGrpSpPr>
        <p:grpSpPr>
          <a:xfrm rot="0">
            <a:off x="9919970" y="4935220"/>
            <a:ext cx="1736725" cy="540385"/>
            <a:chOff x="13241" y="7816"/>
            <a:chExt cx="2735" cy="851"/>
          </a:xfrm>
        </p:grpSpPr>
        <p:sp>
          <p:nvSpPr>
            <p:cNvPr id="93" name="文本框 92"/>
            <p:cNvSpPr txBox="1"/>
            <p:nvPr/>
          </p:nvSpPr>
          <p:spPr>
            <a:xfrm>
              <a:off x="13834" y="7845"/>
              <a:ext cx="2142" cy="822"/>
            </a:xfrm>
            <a:prstGeom prst="rect">
              <a:avLst/>
            </a:prstGeom>
            <a:noFill/>
          </p:spPr>
          <p:txBody>
            <a:bodyPr wrap="square" rtlCol="0" anchor="t">
              <a:spAutoFit/>
            </a:bodyPr>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传统视频</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没有创作套件</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94" name="文本框 93"/>
            <p:cNvSpPr txBox="1"/>
            <p:nvPr/>
          </p:nvSpPr>
          <p:spPr>
            <a:xfrm>
              <a:off x="13241" y="7816"/>
              <a:ext cx="829" cy="725"/>
            </a:xfrm>
            <a:prstGeom prst="rect">
              <a:avLst/>
            </a:prstGeom>
            <a:noFill/>
          </p:spPr>
          <p:txBody>
            <a:bodyPr wrap="square" rtlCol="0" anchor="t">
              <a:spAutoFit/>
            </a:bodyPr>
            <a:p>
              <a:pPr algn="l"/>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①</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95" name="组合 94"/>
          <p:cNvGrpSpPr/>
          <p:nvPr/>
        </p:nvGrpSpPr>
        <p:grpSpPr>
          <a:xfrm rot="0">
            <a:off x="10451465" y="3400425"/>
            <a:ext cx="1229995" cy="906780"/>
            <a:chOff x="14537" y="4320"/>
            <a:chExt cx="1937" cy="1428"/>
          </a:xfrm>
        </p:grpSpPr>
        <p:sp>
          <p:nvSpPr>
            <p:cNvPr id="96" name="文本框 95"/>
            <p:cNvSpPr txBox="1"/>
            <p:nvPr/>
          </p:nvSpPr>
          <p:spPr>
            <a:xfrm>
              <a:off x="14537" y="4320"/>
              <a:ext cx="829" cy="725"/>
            </a:xfrm>
            <a:prstGeom prst="rect">
              <a:avLst/>
            </a:prstGeom>
            <a:noFill/>
          </p:spPr>
          <p:txBody>
            <a:bodyPr wrap="square" rtlCol="0" anchor="t">
              <a:spAutoFit/>
            </a:bodyPr>
            <a:p>
              <a:pPr algn="l"/>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②</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97" name="文本框 96"/>
            <p:cNvSpPr txBox="1"/>
            <p:nvPr/>
          </p:nvSpPr>
          <p:spPr>
            <a:xfrm>
              <a:off x="14652" y="4926"/>
              <a:ext cx="1822" cy="822"/>
            </a:xfrm>
            <a:prstGeom prst="rect">
              <a:avLst/>
            </a:prstGeom>
            <a:noFill/>
          </p:spPr>
          <p:txBody>
            <a:bodyPr wrap="square" rtlCol="0" anchor="t">
              <a:spAutoFit/>
            </a:bodyPr>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多年企业</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经验丰富</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98" name="组合 97"/>
          <p:cNvGrpSpPr/>
          <p:nvPr/>
        </p:nvGrpSpPr>
        <p:grpSpPr>
          <a:xfrm rot="0">
            <a:off x="9159240" y="2353310"/>
            <a:ext cx="2118360" cy="521970"/>
            <a:chOff x="11353" y="1870"/>
            <a:chExt cx="3336" cy="822"/>
          </a:xfrm>
        </p:grpSpPr>
        <p:sp>
          <p:nvSpPr>
            <p:cNvPr id="99" name="文本框 98"/>
            <p:cNvSpPr txBox="1"/>
            <p:nvPr/>
          </p:nvSpPr>
          <p:spPr>
            <a:xfrm>
              <a:off x="11353" y="1960"/>
              <a:ext cx="829" cy="725"/>
            </a:xfrm>
            <a:prstGeom prst="rect">
              <a:avLst/>
            </a:prstGeom>
            <a:noFill/>
          </p:spPr>
          <p:txBody>
            <a:bodyPr wrap="square" rtlCol="0" anchor="t">
              <a:spAutoFit/>
            </a:bodyPr>
            <a:p>
              <a:pPr algn="l"/>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③</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0" name="文本框 99"/>
            <p:cNvSpPr txBox="1"/>
            <p:nvPr/>
          </p:nvSpPr>
          <p:spPr>
            <a:xfrm>
              <a:off x="11950" y="1870"/>
              <a:ext cx="2739" cy="822"/>
            </a:xfrm>
            <a:prstGeom prst="rect">
              <a:avLst/>
            </a:prstGeom>
            <a:noFill/>
          </p:spPr>
          <p:txBody>
            <a:bodyPr wrap="square" rtlCol="0" anchor="t">
              <a:spAutoFit/>
            </a:bodyPr>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运动和视频</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没有关联</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01" name="组合 100"/>
          <p:cNvGrpSpPr/>
          <p:nvPr/>
        </p:nvGrpSpPr>
        <p:grpSpPr>
          <a:xfrm rot="0">
            <a:off x="7284720" y="3406775"/>
            <a:ext cx="1739265" cy="914400"/>
            <a:chOff x="7463" y="4320"/>
            <a:chExt cx="2739" cy="1440"/>
          </a:xfrm>
        </p:grpSpPr>
        <p:sp>
          <p:nvSpPr>
            <p:cNvPr id="102" name="文本框 101"/>
            <p:cNvSpPr txBox="1"/>
            <p:nvPr/>
          </p:nvSpPr>
          <p:spPr>
            <a:xfrm>
              <a:off x="8377" y="4320"/>
              <a:ext cx="829" cy="725"/>
            </a:xfrm>
            <a:prstGeom prst="rect">
              <a:avLst/>
            </a:prstGeom>
            <a:noFill/>
          </p:spPr>
          <p:txBody>
            <a:bodyPr wrap="square" rtlCol="0" anchor="t">
              <a:spAutoFit/>
            </a:bodyPr>
            <a:p>
              <a:pPr algn="l"/>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④</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3" name="文本框 102"/>
            <p:cNvSpPr txBox="1"/>
            <p:nvPr/>
          </p:nvSpPr>
          <p:spPr>
            <a:xfrm>
              <a:off x="7463" y="4938"/>
              <a:ext cx="2739" cy="822"/>
            </a:xfrm>
            <a:prstGeom prst="rect">
              <a:avLst/>
            </a:prstGeom>
            <a:noFill/>
          </p:spPr>
          <p:txBody>
            <a:bodyPr wrap="square" rtlCol="0" anchor="t">
              <a:spAutoFit/>
            </a:bodyPr>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控制成本</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抢占低端市场</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04" name="组合 103"/>
          <p:cNvGrpSpPr/>
          <p:nvPr/>
        </p:nvGrpSpPr>
        <p:grpSpPr>
          <a:xfrm rot="0">
            <a:off x="7411085" y="4941570"/>
            <a:ext cx="1739265" cy="535940"/>
            <a:chOff x="7856" y="7834"/>
            <a:chExt cx="2739" cy="844"/>
          </a:xfrm>
        </p:grpSpPr>
        <p:sp>
          <p:nvSpPr>
            <p:cNvPr id="105" name="文本框 104"/>
            <p:cNvSpPr txBox="1"/>
            <p:nvPr/>
          </p:nvSpPr>
          <p:spPr>
            <a:xfrm>
              <a:off x="7856" y="7856"/>
              <a:ext cx="2739" cy="822"/>
            </a:xfrm>
            <a:prstGeom prst="rect">
              <a:avLst/>
            </a:prstGeom>
            <a:noFill/>
          </p:spPr>
          <p:txBody>
            <a:bodyPr wrap="square" rtlCol="0" anchor="t">
              <a:spAutoFit/>
            </a:bodyPr>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业务很广</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1400" b="1" dirty="0">
                  <a:solidFill>
                    <a:schemeClr val="tx1">
                      <a:lumMod val="75000"/>
                      <a:lumOff val="25000"/>
                    </a:schemeClr>
                  </a:solidFill>
                  <a:latin typeface="微软雅黑" panose="020B0503020204020204" charset="-122"/>
                  <a:ea typeface="微软雅黑" panose="020B0503020204020204" charset="-122"/>
                  <a:sym typeface="+mn-ea"/>
                </a:rPr>
                <a:t>非公司主业</a:t>
              </a:r>
              <a:endParaRPr lang="zh-CN" altLang="en-US" sz="14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6" name="文本框 105"/>
            <p:cNvSpPr txBox="1"/>
            <p:nvPr/>
          </p:nvSpPr>
          <p:spPr>
            <a:xfrm>
              <a:off x="9368" y="7834"/>
              <a:ext cx="829" cy="725"/>
            </a:xfrm>
            <a:prstGeom prst="rect">
              <a:avLst/>
            </a:prstGeom>
            <a:noFill/>
          </p:spPr>
          <p:txBody>
            <a:bodyPr wrap="square" rtlCol="0" anchor="t">
              <a:spAutoFit/>
            </a:bodyPr>
            <a:p>
              <a:pPr algn="l"/>
              <a:r>
                <a:rPr lang="zh-CN" altLang="en-US" sz="2400" b="1" dirty="0">
                  <a:solidFill>
                    <a:schemeClr val="tx1">
                      <a:lumMod val="75000"/>
                      <a:lumOff val="25000"/>
                    </a:schemeClr>
                  </a:solidFill>
                  <a:latin typeface="微软雅黑" panose="020B0503020204020204" charset="-122"/>
                  <a:ea typeface="微软雅黑" panose="020B0503020204020204" charset="-122"/>
                  <a:sym typeface="+mn-ea"/>
                </a:rPr>
                <a:t>⑤</a:t>
              </a:r>
              <a:endParaRPr lang="zh-CN" altLang="en-US" sz="2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07" name="组合 106"/>
          <p:cNvGrpSpPr/>
          <p:nvPr/>
        </p:nvGrpSpPr>
        <p:grpSpPr>
          <a:xfrm rot="0">
            <a:off x="8607425" y="3658870"/>
            <a:ext cx="1736725" cy="963295"/>
            <a:chOff x="10021" y="4859"/>
            <a:chExt cx="4058" cy="2250"/>
          </a:xfrm>
        </p:grpSpPr>
        <p:sp>
          <p:nvSpPr>
            <p:cNvPr id="108" name="任意多边形 107"/>
            <p:cNvSpPr/>
            <p:nvPr/>
          </p:nvSpPr>
          <p:spPr>
            <a:xfrm>
              <a:off x="10686" y="5039"/>
              <a:ext cx="3393" cy="1631"/>
            </a:xfrm>
            <a:custGeom>
              <a:avLst/>
              <a:gdLst>
                <a:gd name="connsiteX0" fmla="*/ 2287 w 2287"/>
                <a:gd name="connsiteY0" fmla="*/ 0 h 1100"/>
                <a:gd name="connsiteX1" fmla="*/ 977 w 2287"/>
                <a:gd name="connsiteY1" fmla="*/ 800 h 1100"/>
                <a:gd name="connsiteX2" fmla="*/ 417 w 2287"/>
                <a:gd name="connsiteY2" fmla="*/ 1100 h 1100"/>
                <a:gd name="connsiteX3" fmla="*/ 0 w 2287"/>
                <a:gd name="connsiteY3" fmla="*/ 250 h 1100"/>
                <a:gd name="connsiteX4" fmla="*/ 787 w 2287"/>
                <a:gd name="connsiteY4" fmla="*/ 200 h 1100"/>
                <a:gd name="connsiteX5" fmla="*/ 2287 w 2287"/>
                <a:gd name="connsiteY5" fmla="*/ 0 h 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1100">
                  <a:moveTo>
                    <a:pt x="2287" y="0"/>
                  </a:moveTo>
                  <a:lnTo>
                    <a:pt x="977" y="800"/>
                  </a:lnTo>
                  <a:lnTo>
                    <a:pt x="417" y="1100"/>
                  </a:lnTo>
                  <a:lnTo>
                    <a:pt x="0" y="250"/>
                  </a:lnTo>
                  <a:lnTo>
                    <a:pt x="787" y="200"/>
                  </a:lnTo>
                  <a:lnTo>
                    <a:pt x="2287" y="0"/>
                  </a:lnTo>
                  <a:close/>
                </a:path>
              </a:pathLst>
            </a:custGeom>
            <a:solidFill>
              <a:srgbClr val="FF0000">
                <a:alpha val="30000"/>
              </a:srgbClr>
            </a:solid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sp>
          <p:nvSpPr>
            <p:cNvPr id="109" name="文本框 108"/>
            <p:cNvSpPr txBox="1"/>
            <p:nvPr/>
          </p:nvSpPr>
          <p:spPr>
            <a:xfrm>
              <a:off x="11999" y="6015"/>
              <a:ext cx="814" cy="572"/>
            </a:xfrm>
            <a:prstGeom prst="rect">
              <a:avLst/>
            </a:prstGeom>
            <a:noFill/>
          </p:spPr>
          <p:txBody>
            <a:bodyPr wrap="square" rtlCol="0">
              <a:spAutoFit/>
            </a:bodyPr>
            <a:p>
              <a:r>
                <a:rPr lang="en-US" altLang="zh-CN" sz="1000" b="1"/>
                <a:t>1.0</a:t>
              </a:r>
              <a:endParaRPr lang="en-US" altLang="zh-CN" sz="1000" b="1"/>
            </a:p>
          </p:txBody>
        </p:sp>
        <p:sp>
          <p:nvSpPr>
            <p:cNvPr id="110" name="文本框 109"/>
            <p:cNvSpPr txBox="1"/>
            <p:nvPr/>
          </p:nvSpPr>
          <p:spPr>
            <a:xfrm>
              <a:off x="13038" y="4948"/>
              <a:ext cx="920" cy="572"/>
            </a:xfrm>
            <a:prstGeom prst="rect">
              <a:avLst/>
            </a:prstGeom>
            <a:noFill/>
          </p:spPr>
          <p:txBody>
            <a:bodyPr wrap="square" rtlCol="0">
              <a:spAutoFit/>
            </a:bodyPr>
            <a:p>
              <a:r>
                <a:rPr lang="en-US" altLang="zh-CN" sz="1000" b="1"/>
                <a:t>4.5</a:t>
              </a:r>
              <a:endParaRPr lang="en-US" altLang="zh-CN" sz="1000" b="1"/>
            </a:p>
          </p:txBody>
        </p:sp>
        <p:sp>
          <p:nvSpPr>
            <p:cNvPr id="111" name="文本框 110"/>
            <p:cNvSpPr txBox="1"/>
            <p:nvPr/>
          </p:nvSpPr>
          <p:spPr>
            <a:xfrm>
              <a:off x="11200" y="4859"/>
              <a:ext cx="834" cy="572"/>
            </a:xfrm>
            <a:prstGeom prst="rect">
              <a:avLst/>
            </a:prstGeom>
            <a:noFill/>
          </p:spPr>
          <p:txBody>
            <a:bodyPr wrap="square" rtlCol="0">
              <a:spAutoFit/>
            </a:bodyPr>
            <a:p>
              <a:r>
                <a:rPr lang="en-US" altLang="zh-CN" sz="1000" b="1"/>
                <a:t>1.0</a:t>
              </a:r>
              <a:endParaRPr lang="en-US" altLang="zh-CN" sz="1000" b="1"/>
            </a:p>
          </p:txBody>
        </p:sp>
        <p:sp>
          <p:nvSpPr>
            <p:cNvPr id="112" name="文本框 111"/>
            <p:cNvSpPr txBox="1"/>
            <p:nvPr/>
          </p:nvSpPr>
          <p:spPr>
            <a:xfrm>
              <a:off x="10021" y="5262"/>
              <a:ext cx="973" cy="572"/>
            </a:xfrm>
            <a:prstGeom prst="rect">
              <a:avLst/>
            </a:prstGeom>
            <a:noFill/>
          </p:spPr>
          <p:txBody>
            <a:bodyPr wrap="square" rtlCol="0">
              <a:spAutoFit/>
            </a:bodyPr>
            <a:p>
              <a:r>
                <a:rPr lang="en-US" altLang="zh-CN" sz="1000" b="1"/>
                <a:t>2.5</a:t>
              </a:r>
              <a:endParaRPr lang="en-US" altLang="zh-CN" sz="1000" b="1"/>
            </a:p>
          </p:txBody>
        </p:sp>
        <p:sp>
          <p:nvSpPr>
            <p:cNvPr id="113" name="文本框 112"/>
            <p:cNvSpPr txBox="1"/>
            <p:nvPr/>
          </p:nvSpPr>
          <p:spPr>
            <a:xfrm>
              <a:off x="11128" y="6537"/>
              <a:ext cx="825" cy="572"/>
            </a:xfrm>
            <a:prstGeom prst="rect">
              <a:avLst/>
            </a:prstGeom>
            <a:noFill/>
          </p:spPr>
          <p:txBody>
            <a:bodyPr wrap="square" rtlCol="0">
              <a:spAutoFit/>
            </a:bodyPr>
            <a:p>
              <a:r>
                <a:rPr lang="en-US" altLang="zh-CN" sz="1000" b="1"/>
                <a:t>2.0</a:t>
              </a:r>
              <a:endParaRPr lang="en-US" altLang="zh-CN" sz="1000" b="1"/>
            </a:p>
          </p:txBody>
        </p:sp>
      </p:grpSp>
      <p:sp>
        <p:nvSpPr>
          <p:cNvPr id="114" name="文本框 113"/>
          <p:cNvSpPr txBox="1"/>
          <p:nvPr/>
        </p:nvSpPr>
        <p:spPr>
          <a:xfrm>
            <a:off x="9782175" y="5855970"/>
            <a:ext cx="1864995" cy="521970"/>
          </a:xfrm>
          <a:prstGeom prst="rect">
            <a:avLst/>
          </a:prstGeom>
          <a:noFill/>
        </p:spPr>
        <p:txBody>
          <a:bodyPr wrap="square" rtlCol="0">
            <a:spAutoFit/>
          </a:bodyPr>
          <a:p>
            <a:pPr algn="ctr"/>
            <a:r>
              <a:rPr lang="zh-CN" altLang="en-US" sz="2800" b="1" dirty="0">
                <a:solidFill>
                  <a:schemeClr val="tx1">
                    <a:lumMod val="65000"/>
                    <a:lumOff val="35000"/>
                  </a:schemeClr>
                </a:solidFill>
                <a:latin typeface="微软雅黑" panose="020B0503020204020204" charset="-122"/>
                <a:ea typeface="微软雅黑" panose="020B0503020204020204" charset="-122"/>
              </a:rPr>
              <a:t>行业仿品</a:t>
            </a:r>
            <a:endParaRPr lang="zh-CN" altLang="en-US" sz="2800" b="1" dirty="0">
              <a:solidFill>
                <a:schemeClr val="tx1">
                  <a:lumMod val="65000"/>
                  <a:lumOff val="35000"/>
                </a:schemeClr>
              </a:solidFill>
              <a:latin typeface="微软雅黑" panose="020B0503020204020204" charset="-122"/>
              <a:ea typeface="微软雅黑" panose="020B0503020204020204" charset="-122"/>
            </a:endParaRPr>
          </a:p>
        </p:txBody>
      </p:sp>
      <p:sp>
        <p:nvSpPr>
          <p:cNvPr id="55" name="文本框 54"/>
          <p:cNvSpPr txBox="1"/>
          <p:nvPr/>
        </p:nvSpPr>
        <p:spPr>
          <a:xfrm>
            <a:off x="336550" y="854710"/>
            <a:ext cx="9091930" cy="460375"/>
          </a:xfrm>
          <a:prstGeom prst="rect">
            <a:avLst/>
          </a:prstGeom>
          <a:noFill/>
        </p:spPr>
        <p:txBody>
          <a:bodyPr wrap="square" rtlCol="0">
            <a:spAutoFit/>
          </a:bodyPr>
          <a:p>
            <a:pPr>
              <a:lnSpc>
                <a:spcPct val="10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仿品对比 </a:t>
            </a:r>
            <a:r>
              <a:rPr lang="zh-CN" altLang="en-US" sz="240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800">
                <a:solidFill>
                  <a:srgbClr val="C00000"/>
                </a:solidFill>
                <a:latin typeface="微软雅黑" panose="020B0503020204020204" charset="-122"/>
                <a:ea typeface="微软雅黑" panose="020B0503020204020204" charset="-122"/>
                <a:cs typeface="微软雅黑" panose="020B0503020204020204" charset="-122"/>
              </a:rPr>
              <a:t>没有对比、没有伤害</a:t>
            </a:r>
            <a:r>
              <a:rPr lang="zh-CN" altLang="en-US" sz="1800">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18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23" name="文本框 122"/>
          <p:cNvSpPr txBox="1"/>
          <p:nvPr/>
        </p:nvSpPr>
        <p:spPr>
          <a:xfrm>
            <a:off x="5885180" y="3467735"/>
            <a:ext cx="490220" cy="829945"/>
          </a:xfrm>
          <a:prstGeom prst="rect">
            <a:avLst/>
          </a:prstGeom>
          <a:noFill/>
        </p:spPr>
        <p:txBody>
          <a:bodyPr wrap="square" rtlCol="0" anchor="t">
            <a:spAutoFit/>
          </a:bodyPr>
          <a:p>
            <a:r>
              <a:rPr lang="zh-CN" altLang="en-US" sz="4800">
                <a:latin typeface="Arial" panose="020B0604020202020204" pitchFamily="34" charset="0"/>
                <a:cs typeface="Arial" panose="020B0604020202020204" pitchFamily="34" charset="0"/>
              </a:rPr>
              <a:t>≠</a:t>
            </a:r>
            <a:endParaRPr lang="zh-CN" altLang="en-US" sz="4800">
              <a:latin typeface="Arial" panose="020B0604020202020204" pitchFamily="34" charset="0"/>
              <a:cs typeface="Arial" panose="020B0604020202020204" pitchFamily="34" charset="0"/>
            </a:endParaRPr>
          </a:p>
        </p:txBody>
      </p:sp>
      <p:sp>
        <p:nvSpPr>
          <p:cNvPr id="78976" name="文本框 288"/>
          <p:cNvSpPr txBox="1"/>
          <p:nvPr/>
        </p:nvSpPr>
        <p:spPr>
          <a:xfrm>
            <a:off x="8509000" y="6550025"/>
            <a:ext cx="2035810" cy="245110"/>
          </a:xfrm>
          <a:prstGeom prst="rect">
            <a:avLst/>
          </a:prstGeom>
          <a:noFill/>
          <a:ln w="9525">
            <a:noFill/>
          </a:ln>
        </p:spPr>
        <p:txBody>
          <a:bodyPr wrap="none" anchor="t">
            <a:spAutoFit/>
          </a:bodyPr>
          <a:p>
            <a:pPr algn="l"/>
            <a:r>
              <a:rPr lang="zh-CN" altLang="en-US" sz="1000">
                <a:solidFill>
                  <a:srgbClr val="BFBFBF"/>
                </a:solidFill>
                <a:latin typeface="微软雅黑" panose="020B0503020204020204" charset="-122"/>
                <a:ea typeface="微软雅黑" panose="020B0503020204020204" charset="-122"/>
              </a:rPr>
              <a:t>杭州磐景智造文化创意有限公司  </a:t>
            </a:r>
            <a:endParaRPr lang="zh-CN" altLang="en-US" sz="1000">
              <a:solidFill>
                <a:srgbClr val="BFBFBF"/>
              </a:solidFill>
              <a:latin typeface="微软雅黑" panose="020B0503020204020204" charset="-122"/>
              <a:ea typeface="微软雅黑" panose="020B0503020204020204" charset="-122"/>
            </a:endParaRPr>
          </a:p>
        </p:txBody>
      </p:sp>
      <p:sp>
        <p:nvSpPr>
          <p:cNvPr id="2" name="文本框 19"/>
          <p:cNvSpPr txBox="1"/>
          <p:nvPr/>
        </p:nvSpPr>
        <p:spPr>
          <a:xfrm>
            <a:off x="1925320" y="335280"/>
            <a:ext cx="10004425" cy="306705"/>
          </a:xfrm>
          <a:prstGeom prst="rect">
            <a:avLst/>
          </a:prstGeom>
          <a:noFill/>
          <a:ln w="9525">
            <a:noFill/>
          </a:ln>
        </p:spPr>
        <p:txBody>
          <a:bodyPr wrap="square" anchor="t">
            <a:spAutoFit/>
          </a:bodyPr>
          <a:p>
            <a:pPr algn="r"/>
            <a:r>
              <a:rPr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bg1">
                    <a:lumMod val="6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1</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.公司介绍&gt;&gt;2.外观方案&gt;&gt;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3</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.尺寸&amp;技术参数 &gt;&gt;</a:t>
            </a:r>
            <a:r>
              <a:rPr lang="en-US" altLang="zh-CN" sz="1400" b="1" dirty="0">
                <a:solidFill>
                  <a:srgbClr val="C00000"/>
                </a:solidFill>
                <a:latin typeface="微软雅黑" panose="020B0503020204020204" charset="-122"/>
                <a:ea typeface="微软雅黑" panose="020B0503020204020204" charset="-122"/>
                <a:sym typeface="宋体" panose="02010600030101010101" pitchFamily="2" charset="-122"/>
              </a:rPr>
              <a:t>4.</a:t>
            </a:r>
            <a:r>
              <a:rPr lang="zh-CN" altLang="en-US" sz="1400" b="1" dirty="0">
                <a:solidFill>
                  <a:srgbClr val="C00000"/>
                </a:solidFill>
                <a:latin typeface="微软雅黑" panose="020B0503020204020204" charset="-122"/>
                <a:ea typeface="微软雅黑" panose="020B0503020204020204" charset="-122"/>
                <a:sym typeface="宋体" panose="02010600030101010101" pitchFamily="2" charset="-122"/>
              </a:rPr>
              <a:t>产品优势</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5</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.实际案例 &gt;&gt;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6</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.安装方案&gt;&gt;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7</a:t>
            </a:r>
            <a:r>
              <a:rPr lang="zh-CN" altLang="en-US"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a:t>
            </a:r>
            <a:r>
              <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rPr>
              <a:t>售后服务</a:t>
            </a:r>
            <a:endParaRPr lang="en-US" altLang="zh-CN" sz="1400" b="1" dirty="0">
              <a:solidFill>
                <a:schemeClr val="bg1">
                  <a:lumMod val="65000"/>
                </a:schemeClr>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4631</Words>
  <Application>WPS 演示</Application>
  <PresentationFormat>宽屏</PresentationFormat>
  <Paragraphs>411</Paragraphs>
  <Slides>25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Arial</vt:lpstr>
      <vt:lpstr>宋体</vt:lpstr>
      <vt:lpstr>Wingdings</vt:lpstr>
      <vt:lpstr>Calibri</vt:lpstr>
      <vt:lpstr>微软雅黑</vt:lpstr>
      <vt:lpstr>Arial Unicode MS</vt:lpstr>
      <vt:lpstr>Calibri Light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吃瓜群众</cp:lastModifiedBy>
  <cp:revision>349</cp:revision>
  <dcterms:created xsi:type="dcterms:W3CDTF">2017-06-28T05:57:00Z</dcterms:created>
  <dcterms:modified xsi:type="dcterms:W3CDTF">2019-05-16T09:38:10Z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y fmtid="{D5CDD505-2E9C-101B-9397-08002B2CF9AE}" pid="3" name="KSORubyTemplateID">
    <vt:lpwstr>13</vt:lpwstr>
  </property>
</Properties>
</file>